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sldIdLst>
    <p:sldId id="256" r:id="rId2"/>
    <p:sldId id="263" r:id="rId3"/>
    <p:sldId id="258" r:id="rId4"/>
    <p:sldId id="1738" r:id="rId5"/>
    <p:sldId id="268" r:id="rId6"/>
    <p:sldId id="264" r:id="rId7"/>
    <p:sldId id="278" r:id="rId8"/>
    <p:sldId id="280" r:id="rId9"/>
    <p:sldId id="1739" r:id="rId10"/>
    <p:sldId id="1721" r:id="rId11"/>
    <p:sldId id="276" r:id="rId12"/>
    <p:sldId id="265" r:id="rId13"/>
    <p:sldId id="1763" r:id="rId14"/>
    <p:sldId id="266" r:id="rId15"/>
    <p:sldId id="1758" r:id="rId16"/>
    <p:sldId id="1759" r:id="rId17"/>
    <p:sldId id="1760" r:id="rId18"/>
    <p:sldId id="1764" r:id="rId19"/>
    <p:sldId id="267" r:id="rId20"/>
    <p:sldId id="274" r:id="rId21"/>
    <p:sldId id="26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4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417"/>
    <p:restoredTop sz="95903"/>
  </p:normalViewPr>
  <p:slideViewPr>
    <p:cSldViewPr snapToGrid="0" snapToObjects="1">
      <p:cViewPr varScale="1">
        <p:scale>
          <a:sx n="76" d="100"/>
          <a:sy n="76" d="100"/>
        </p:scale>
        <p:origin x="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10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10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07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13085" y="3201869"/>
            <a:ext cx="4807403" cy="731467"/>
          </a:xfrm>
        </p:spPr>
        <p:txBody>
          <a:bodyPr anchor="ctr">
            <a:normAutofit/>
          </a:bodyPr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13085" y="1957757"/>
            <a:ext cx="4807403" cy="1226182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F74A9276-AE6F-4E2E-92A7-68AA339F34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512" y="0"/>
            <a:ext cx="5560236" cy="6858000"/>
          </a:xfrm>
          <a:custGeom>
            <a:avLst/>
            <a:gdLst>
              <a:gd name="connsiteX0" fmla="*/ 1649601 w 5059038"/>
              <a:gd name="connsiteY0" fmla="*/ 0 h 6858000"/>
              <a:gd name="connsiteX1" fmla="*/ 5059038 w 5059038"/>
              <a:gd name="connsiteY1" fmla="*/ 0 h 6858000"/>
              <a:gd name="connsiteX2" fmla="*/ 3409437 w 5059038"/>
              <a:gd name="connsiteY2" fmla="*/ 6858000 h 6858000"/>
              <a:gd name="connsiteX3" fmla="*/ 0 w 50590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9038" h="6858000">
                <a:moveTo>
                  <a:pt x="1649601" y="0"/>
                </a:moveTo>
                <a:lnTo>
                  <a:pt x="5059038" y="0"/>
                </a:lnTo>
                <a:lnTo>
                  <a:pt x="3409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EB1FD87C-70ED-454C-BADA-AD9D81B8BA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6585" y="4923430"/>
            <a:ext cx="2745740" cy="526499"/>
          </a:xfrm>
          <a:custGeom>
            <a:avLst/>
            <a:gdLst>
              <a:gd name="connsiteX0" fmla="*/ 125881 w 2745740"/>
              <a:gd name="connsiteY0" fmla="*/ 0 h 526499"/>
              <a:gd name="connsiteX1" fmla="*/ 2745740 w 2745740"/>
              <a:gd name="connsiteY1" fmla="*/ 0 h 526499"/>
              <a:gd name="connsiteX2" fmla="*/ 2619859 w 2745740"/>
              <a:gd name="connsiteY2" fmla="*/ 526499 h 526499"/>
              <a:gd name="connsiteX3" fmla="*/ 0 w 2745740"/>
              <a:gd name="connsiteY3" fmla="*/ 526499 h 52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5740" h="526499">
                <a:moveTo>
                  <a:pt x="125881" y="0"/>
                </a:moveTo>
                <a:lnTo>
                  <a:pt x="2745740" y="0"/>
                </a:lnTo>
                <a:lnTo>
                  <a:pt x="2619859" y="526499"/>
                </a:lnTo>
                <a:lnTo>
                  <a:pt x="0" y="526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B78E6A6-9858-43A4-8E8C-8C61823476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56438" y="4923430"/>
            <a:ext cx="2745740" cy="526499"/>
          </a:xfrm>
          <a:custGeom>
            <a:avLst/>
            <a:gdLst>
              <a:gd name="connsiteX0" fmla="*/ 125881 w 2745740"/>
              <a:gd name="connsiteY0" fmla="*/ 0 h 526499"/>
              <a:gd name="connsiteX1" fmla="*/ 2745740 w 2745740"/>
              <a:gd name="connsiteY1" fmla="*/ 0 h 526499"/>
              <a:gd name="connsiteX2" fmla="*/ 2619859 w 2745740"/>
              <a:gd name="connsiteY2" fmla="*/ 526499 h 526499"/>
              <a:gd name="connsiteX3" fmla="*/ 0 w 2745740"/>
              <a:gd name="connsiteY3" fmla="*/ 526499 h 52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5740" h="526499">
                <a:moveTo>
                  <a:pt x="125881" y="0"/>
                </a:moveTo>
                <a:lnTo>
                  <a:pt x="2745740" y="0"/>
                </a:lnTo>
                <a:lnTo>
                  <a:pt x="2619859" y="526499"/>
                </a:lnTo>
                <a:lnTo>
                  <a:pt x="0" y="5264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65981" y="5030201"/>
            <a:ext cx="2390457" cy="304612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272658" y="5038542"/>
            <a:ext cx="245808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26537797-5289-454B-89FF-B471974F0A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743" y="2009775"/>
            <a:ext cx="3415382" cy="1565906"/>
          </a:xfrm>
          <a:prstGeom prst="parallelogram">
            <a:avLst>
              <a:gd name="adj" fmla="val 28694"/>
            </a:avLst>
          </a:prstGeom>
          <a:solidFill>
            <a:schemeClr val="tx1">
              <a:alpha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69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12041" y="3056450"/>
            <a:ext cx="4908447" cy="871766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06268" y="4253255"/>
            <a:ext cx="4914688" cy="63046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982F88-95D3-4764-91F2-EFE7D510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AAADA8-7FF3-4F88-9087-49681234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2712E6F6-6EC8-4C49-8436-AE6259F5D9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2235200"/>
            <a:ext cx="5936343" cy="2387600"/>
          </a:xfrm>
          <a:custGeom>
            <a:avLst/>
            <a:gdLst>
              <a:gd name="connsiteX0" fmla="*/ 0 w 5936343"/>
              <a:gd name="connsiteY0" fmla="*/ 0 h 2387600"/>
              <a:gd name="connsiteX1" fmla="*/ 5936343 w 5936343"/>
              <a:gd name="connsiteY1" fmla="*/ 0 h 2387600"/>
              <a:gd name="connsiteX2" fmla="*/ 5339443 w 5936343"/>
              <a:gd name="connsiteY2" fmla="*/ 2387600 h 2387600"/>
              <a:gd name="connsiteX3" fmla="*/ 0 w 5936343"/>
              <a:gd name="connsiteY3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6343" h="2387600">
                <a:moveTo>
                  <a:pt x="0" y="0"/>
                </a:moveTo>
                <a:lnTo>
                  <a:pt x="5936343" y="0"/>
                </a:lnTo>
                <a:lnTo>
                  <a:pt x="5339443" y="2387600"/>
                </a:lnTo>
                <a:lnTo>
                  <a:pt x="0" y="2387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89E1C50-4B55-487D-B6F4-D82EF7E365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39990" y="3254204"/>
            <a:ext cx="2238112" cy="1026144"/>
          </a:xfrm>
          <a:prstGeom prst="parallelogram">
            <a:avLst>
              <a:gd name="adj" fmla="val 28694"/>
            </a:avLst>
          </a:prstGeom>
          <a:solidFill>
            <a:schemeClr val="accent1">
              <a:alpha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1260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5967638" y="3773714"/>
            <a:ext cx="5426076" cy="1367963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967638" y="5488638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967638" y="579950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FC03A46F-3DD1-4635-9C8B-0082113DA9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130300"/>
            <a:ext cx="12191999" cy="23876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C494B9B-BD23-4E69-B1F9-902A04710F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6155" y="898604"/>
            <a:ext cx="4522816" cy="2910588"/>
          </a:xfrm>
          <a:prstGeom prst="parallelogram">
            <a:avLst>
              <a:gd name="adj" fmla="val 28694"/>
            </a:avLst>
          </a:prstGeom>
          <a:solidFill>
            <a:schemeClr val="accent2">
              <a:alpha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605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361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5869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30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703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162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961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31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051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11/17/20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10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51" r:id="rId12"/>
    <p:sldLayoutId id="2147483752" r:id="rId13"/>
    <p:sldLayoutId id="214748375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19.jpe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0" Type="http://schemas.openxmlformats.org/officeDocument/2006/relationships/image" Target="../media/image5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687350" y="4147261"/>
            <a:ext cx="4302245" cy="2132944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+mj-lt"/>
              </a:rPr>
              <a:t>Sihan</a:t>
            </a:r>
            <a:r>
              <a:rPr lang="zh-CN" altLang="en-US" sz="2800" dirty="0">
                <a:latin typeface="+mj-lt"/>
              </a:rPr>
              <a:t> </a:t>
            </a:r>
            <a:r>
              <a:rPr lang="en-US" altLang="zh-CN" sz="2800" dirty="0">
                <a:latin typeface="+mj-lt"/>
              </a:rPr>
              <a:t>Yang</a:t>
            </a:r>
          </a:p>
          <a:p>
            <a:r>
              <a:rPr lang="en-US" altLang="zh-CN" sz="2800" dirty="0">
                <a:latin typeface="+mj-lt"/>
              </a:rPr>
              <a:t>Yubin</a:t>
            </a:r>
            <a:r>
              <a:rPr lang="zh-CN" altLang="en-US" sz="2800" dirty="0">
                <a:latin typeface="+mj-lt"/>
              </a:rPr>
              <a:t> </a:t>
            </a:r>
            <a:r>
              <a:rPr lang="en-US" altLang="zh-CN" sz="2800" dirty="0">
                <a:latin typeface="+mj-lt"/>
              </a:rPr>
              <a:t>Yuan</a:t>
            </a:r>
          </a:p>
          <a:p>
            <a:r>
              <a:rPr lang="en-US" altLang="zh-CN" sz="2800" dirty="0">
                <a:latin typeface="+mj-lt"/>
              </a:rPr>
              <a:t>Bowen</a:t>
            </a:r>
            <a:r>
              <a:rPr lang="zh-CN" altLang="en-US" sz="2800" dirty="0">
                <a:latin typeface="+mj-lt"/>
              </a:rPr>
              <a:t> </a:t>
            </a:r>
            <a:r>
              <a:rPr lang="en-US" altLang="zh-CN" sz="2800" dirty="0">
                <a:latin typeface="+mj-lt"/>
              </a:rPr>
              <a:t>Xia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367638" y="2205498"/>
            <a:ext cx="5152850" cy="1557602"/>
          </a:xfrm>
        </p:spPr>
        <p:txBody>
          <a:bodyPr>
            <a:normAutofit fontScale="90000"/>
          </a:bodyPr>
          <a:lstStyle/>
          <a:p>
            <a:r>
              <a:rPr lang="en-US" altLang="zh-CN" sz="4000" dirty="0"/>
              <a:t>Syracuse</a:t>
            </a:r>
            <a:r>
              <a:rPr lang="zh-CN" altLang="en-US" sz="4000" dirty="0"/>
              <a:t> </a:t>
            </a:r>
            <a:r>
              <a:rPr lang="en-US" altLang="zh-CN" sz="4000" dirty="0"/>
              <a:t>University</a:t>
            </a:r>
            <a:r>
              <a:rPr lang="zh-CN" altLang="en-US" sz="4000" dirty="0"/>
              <a:t> </a:t>
            </a:r>
            <a:r>
              <a:rPr lang="en-US" altLang="zh-CN" sz="4000" dirty="0"/>
              <a:t>150</a:t>
            </a:r>
            <a:r>
              <a:rPr lang="zh-CN" altLang="en-US" sz="4000" dirty="0"/>
              <a:t> </a:t>
            </a:r>
            <a:br>
              <a:rPr lang="en-US" altLang="zh-CN" sz="4000" dirty="0"/>
            </a:br>
            <a:r>
              <a:rPr lang="en-US" altLang="zh-CN" sz="4000" dirty="0"/>
              <a:t>Orientation</a:t>
            </a:r>
            <a:r>
              <a:rPr lang="zh-CN" altLang="en-US" sz="4000" dirty="0"/>
              <a:t> </a:t>
            </a:r>
            <a:r>
              <a:rPr lang="en-US" altLang="zh-CN" sz="4000" dirty="0"/>
              <a:t>Spanning</a:t>
            </a:r>
            <a:r>
              <a:rPr lang="zh-CN" altLang="en-US" sz="4000" dirty="0"/>
              <a:t> </a:t>
            </a:r>
            <a:r>
              <a:rPr lang="en-US" altLang="zh-CN" sz="4000" dirty="0"/>
              <a:t>Tree</a:t>
            </a:r>
            <a:endParaRPr lang="zh-CN" altLang="en-US" sz="4000" dirty="0"/>
          </a:p>
        </p:txBody>
      </p:sp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B24E0F12-4421-4A6F-AEE8-68069501049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7168" r="27168"/>
          <a:stretch/>
        </p:blipFill>
        <p:spPr>
          <a:xfrm>
            <a:off x="671512" y="0"/>
            <a:ext cx="5560236" cy="6858000"/>
          </a:xfrm>
        </p:spPr>
      </p:pic>
      <p:sp>
        <p:nvSpPr>
          <p:cNvPr id="75" name="文本占位符 74">
            <a:extLst>
              <a:ext uri="{FF2B5EF4-FFF2-40B4-BE49-F238E27FC236}">
                <a16:creationId xmlns:a16="http://schemas.microsoft.com/office/drawing/2014/main" id="{5F3A8A24-D367-4FD3-A3B6-D22AE4A3FC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67096" y="3515359"/>
            <a:ext cx="3415382" cy="1565906"/>
          </a:xfrm>
          <a:solidFill>
            <a:schemeClr val="tx1">
              <a:alpha val="75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1583614-5242-4DCD-9E60-D28A7A2FDA5B}"/>
              </a:ext>
            </a:extLst>
          </p:cNvPr>
          <p:cNvGrpSpPr/>
          <p:nvPr/>
        </p:nvGrpSpPr>
        <p:grpSpPr>
          <a:xfrm>
            <a:off x="2600322" y="3863735"/>
            <a:ext cx="2548930" cy="791450"/>
            <a:chOff x="0" y="3026106"/>
            <a:chExt cx="2057401" cy="781570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51B150F-3689-4684-ABF3-1FB09FE85596}"/>
                </a:ext>
              </a:extLst>
            </p:cNvPr>
            <p:cNvSpPr txBox="1"/>
            <p:nvPr/>
          </p:nvSpPr>
          <p:spPr>
            <a:xfrm>
              <a:off x="1" y="3260494"/>
              <a:ext cx="2057400" cy="547182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16600" b="1" dirty="0">
                  <a:solidFill>
                    <a:schemeClr val="accent2"/>
                  </a:solidFill>
                </a:rPr>
                <a:t>SCM</a:t>
              </a:r>
              <a:r>
                <a:rPr lang="zh-CN" altLang="en-US" sz="16600" b="1" dirty="0">
                  <a:solidFill>
                    <a:schemeClr val="accent2"/>
                  </a:solidFill>
                </a:rPr>
                <a:t> </a:t>
              </a:r>
              <a:r>
                <a:rPr lang="en-US" altLang="zh-CN" sz="16600" b="1" dirty="0">
                  <a:solidFill>
                    <a:schemeClr val="accent2"/>
                  </a:solidFill>
                </a:rPr>
                <a:t>702</a:t>
              </a:r>
              <a:endParaRPr lang="zh-CN" altLang="en-US" sz="16600" b="1" dirty="0">
                <a:solidFill>
                  <a:schemeClr val="accent2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903D2D9-16AC-44F4-9F47-872F64BAE9AC}"/>
                </a:ext>
              </a:extLst>
            </p:cNvPr>
            <p:cNvSpPr/>
            <p:nvPr/>
          </p:nvSpPr>
          <p:spPr>
            <a:xfrm>
              <a:off x="0" y="3026106"/>
              <a:ext cx="1251032" cy="218356"/>
            </a:xfrm>
            <a:prstGeom prst="rect">
              <a:avLst/>
            </a:prstGeom>
            <a:noFill/>
          </p:spPr>
          <p:txBody>
            <a:bodyPr wrap="none" numCol="1" rtlCol="0">
              <a:prstTxWarp prst="textPlain">
                <a:avLst/>
              </a:prstTxWarp>
              <a:spAutoFit/>
            </a:bodyPr>
            <a:lstStyle/>
            <a:p>
              <a:pPr lvl="0"/>
              <a:endParaRPr lang="en-US" altLang="zh-CN" sz="16600" noProof="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4648153-A7CD-BE4D-91EA-33EC69E33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410" y="548906"/>
            <a:ext cx="40767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1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99CD12-5396-45A6-8AB7-EC7BFCFF3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18" y="67872"/>
            <a:ext cx="10515600" cy="1325563"/>
          </a:xfrm>
        </p:spPr>
        <p:txBody>
          <a:bodyPr/>
          <a:lstStyle/>
          <a:p>
            <a:pPr lvl="0"/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60B558-3745-4BEC-9F91-C1EF6656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5" name="f5a3406f-ac59-45ff-8c20-2f566312124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FA43017-D031-418E-B185-189EE6CC617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21100" y="1251271"/>
            <a:ext cx="10792588" cy="4692764"/>
            <a:chOff x="721100" y="1251271"/>
            <a:chExt cx="10792588" cy="4692764"/>
          </a:xfrm>
        </p:grpSpPr>
        <p:grpSp>
          <p:nvGrpSpPr>
            <p:cNvPr id="6" name="ïṡḻiḑê">
              <a:extLst>
                <a:ext uri="{FF2B5EF4-FFF2-40B4-BE49-F238E27FC236}">
                  <a16:creationId xmlns:a16="http://schemas.microsoft.com/office/drawing/2014/main" id="{062AB820-9A53-4322-9300-DF42F9CEADCA}"/>
                </a:ext>
              </a:extLst>
            </p:cNvPr>
            <p:cNvGrpSpPr/>
            <p:nvPr/>
          </p:nvGrpSpPr>
          <p:grpSpPr>
            <a:xfrm>
              <a:off x="4353928" y="1251271"/>
              <a:ext cx="2991539" cy="2078953"/>
              <a:chOff x="1720275" y="1251271"/>
              <a:chExt cx="2991539" cy="2078953"/>
            </a:xfrm>
          </p:grpSpPr>
          <p:grpSp>
            <p:nvGrpSpPr>
              <p:cNvPr id="111" name="îS1îdè">
                <a:extLst>
                  <a:ext uri="{FF2B5EF4-FFF2-40B4-BE49-F238E27FC236}">
                    <a16:creationId xmlns:a16="http://schemas.microsoft.com/office/drawing/2014/main" id="{F897521D-96E0-4F85-8332-606800920BAB}"/>
                  </a:ext>
                </a:extLst>
              </p:cNvPr>
              <p:cNvGrpSpPr/>
              <p:nvPr/>
            </p:nvGrpSpPr>
            <p:grpSpPr>
              <a:xfrm>
                <a:off x="1720275" y="1251271"/>
                <a:ext cx="2976100" cy="2078953"/>
                <a:chOff x="156613" y="1803328"/>
                <a:chExt cx="3996756" cy="2281566"/>
              </a:xfrm>
            </p:grpSpPr>
            <p:sp>
              <p:nvSpPr>
                <p:cNvPr id="113" name="íş1ide">
                  <a:extLst>
                    <a:ext uri="{FF2B5EF4-FFF2-40B4-BE49-F238E27FC236}">
                      <a16:creationId xmlns:a16="http://schemas.microsoft.com/office/drawing/2014/main" id="{93593562-5AE4-449E-B84F-A71EAC2BF702}"/>
                    </a:ext>
                  </a:extLst>
                </p:cNvPr>
                <p:cNvSpPr/>
                <p:nvPr/>
              </p:nvSpPr>
              <p:spPr>
                <a:xfrm>
                  <a:off x="156613" y="2118223"/>
                  <a:ext cx="3996756" cy="1966671"/>
                </a:xfrm>
                <a:prstGeom prst="roundRect">
                  <a:avLst>
                    <a:gd name="adj" fmla="val 2415"/>
                  </a:avLst>
                </a:prstGeom>
                <a:solidFill>
                  <a:schemeClr val="bg1">
                    <a:lumMod val="95000"/>
                    <a:alpha val="40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46800" anchor="t">
                  <a:normAutofit/>
                </a:bodyPr>
                <a:lstStyle/>
                <a:p>
                  <a:pPr lvl="0">
                    <a:lnSpc>
                      <a:spcPct val="120000"/>
                    </a:lnSpc>
                    <a:defRPr/>
                  </a:pPr>
                  <a:br>
                    <a:rPr lang="zh-CN" altLang="en-US" sz="1000" dirty="0">
                      <a:solidFill>
                        <a:srgbClr val="333639"/>
                      </a:solidFill>
                    </a:rPr>
                  </a:br>
                  <a:br>
                    <a:rPr lang="zh-CN" altLang="en-US" sz="1000" dirty="0">
                      <a:solidFill>
                        <a:srgbClr val="333639"/>
                      </a:solidFill>
                    </a:rPr>
                  </a:br>
                  <a:endParaRPr lang="zh-CN" altLang="en-US" sz="1000" dirty="0">
                    <a:solidFill>
                      <a:srgbClr val="333639"/>
                    </a:solidFill>
                  </a:endParaRPr>
                </a:p>
              </p:txBody>
            </p:sp>
            <p:sp>
              <p:nvSpPr>
                <p:cNvPr id="114" name="ïŝḻiḑê">
                  <a:extLst>
                    <a:ext uri="{FF2B5EF4-FFF2-40B4-BE49-F238E27FC236}">
                      <a16:creationId xmlns:a16="http://schemas.microsoft.com/office/drawing/2014/main" id="{B7CB2CF7-75C8-4C9C-ADCD-190EB04BEE77}"/>
                    </a:ext>
                  </a:extLst>
                </p:cNvPr>
                <p:cNvSpPr/>
                <p:nvPr/>
              </p:nvSpPr>
              <p:spPr>
                <a:xfrm>
                  <a:off x="462007" y="1803328"/>
                  <a:ext cx="3385967" cy="5167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normAutofit lnSpcReduction="10000"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bg1"/>
                      </a:solidFill>
                    </a:rPr>
                    <a:t>Minimal</a:t>
                  </a:r>
                  <a:r>
                    <a:rPr lang="zh-CN" altLang="en-US" sz="16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600" b="1" dirty="0">
                      <a:solidFill>
                        <a:schemeClr val="bg1"/>
                      </a:solidFill>
                    </a:rPr>
                    <a:t>Spanning</a:t>
                  </a:r>
                  <a:r>
                    <a:rPr lang="zh-CN" altLang="en-US" sz="16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600" b="1" dirty="0">
                      <a:solidFill>
                        <a:schemeClr val="bg1"/>
                      </a:solidFill>
                    </a:rPr>
                    <a:t>Tree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5" name="î$lîḑe">
                  <a:extLst>
                    <a:ext uri="{FF2B5EF4-FFF2-40B4-BE49-F238E27FC236}">
                      <a16:creationId xmlns:a16="http://schemas.microsoft.com/office/drawing/2014/main" id="{5943322E-D644-4855-BAA2-72884A1923BB}"/>
                    </a:ext>
                  </a:extLst>
                </p:cNvPr>
                <p:cNvSpPr txBox="1"/>
                <p:nvPr/>
              </p:nvSpPr>
              <p:spPr bwMode="auto">
                <a:xfrm>
                  <a:off x="1163367" y="1979291"/>
                  <a:ext cx="107" cy="243196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12" name="íšliḓê">
                <a:extLst>
                  <a:ext uri="{FF2B5EF4-FFF2-40B4-BE49-F238E27FC236}">
                    <a16:creationId xmlns:a16="http://schemas.microsoft.com/office/drawing/2014/main" id="{CBBC1EFA-B314-479C-BF6D-A00B03C605C5}"/>
                  </a:ext>
                </a:extLst>
              </p:cNvPr>
              <p:cNvSpPr/>
              <p:nvPr/>
            </p:nvSpPr>
            <p:spPr bwMode="auto">
              <a:xfrm>
                <a:off x="1870833" y="1784901"/>
                <a:ext cx="2840981" cy="1406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Can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start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any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node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in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network</a:t>
                </a:r>
              </a:p>
              <a:p>
                <a:pPr marL="171450" indent="-171450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Select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minimal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route</a:t>
                </a:r>
              </a:p>
              <a:p>
                <a:pPr marL="171450" indent="-171450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Select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closest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node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not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currently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in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spanning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tree</a:t>
                </a:r>
              </a:p>
              <a:p>
                <a:pPr marL="171450" indent="-171450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altLang="zh-CN" sz="1400" dirty="0"/>
              </a:p>
            </p:txBody>
          </p:sp>
        </p:grpSp>
        <p:grpSp>
          <p:nvGrpSpPr>
            <p:cNvPr id="7" name="îśḷïḑê">
              <a:extLst>
                <a:ext uri="{FF2B5EF4-FFF2-40B4-BE49-F238E27FC236}">
                  <a16:creationId xmlns:a16="http://schemas.microsoft.com/office/drawing/2014/main" id="{B84071D0-C58A-44EF-80DF-A9568C665EEF}"/>
                </a:ext>
              </a:extLst>
            </p:cNvPr>
            <p:cNvGrpSpPr/>
            <p:nvPr/>
          </p:nvGrpSpPr>
          <p:grpSpPr>
            <a:xfrm>
              <a:off x="4353928" y="3827789"/>
              <a:ext cx="2976100" cy="2116246"/>
              <a:chOff x="1720275" y="3853036"/>
              <a:chExt cx="2976100" cy="2116246"/>
            </a:xfrm>
          </p:grpSpPr>
          <p:grpSp>
            <p:nvGrpSpPr>
              <p:cNvPr id="107" name="ïṧľîḋê">
                <a:extLst>
                  <a:ext uri="{FF2B5EF4-FFF2-40B4-BE49-F238E27FC236}">
                    <a16:creationId xmlns:a16="http://schemas.microsoft.com/office/drawing/2014/main" id="{7A4D5892-A251-4037-819E-B82B0FAA3266}"/>
                  </a:ext>
                </a:extLst>
              </p:cNvPr>
              <p:cNvGrpSpPr/>
              <p:nvPr/>
            </p:nvGrpSpPr>
            <p:grpSpPr>
              <a:xfrm>
                <a:off x="1720275" y="3853036"/>
                <a:ext cx="2976100" cy="2116246"/>
                <a:chOff x="156613" y="1762401"/>
                <a:chExt cx="3996756" cy="2322494"/>
              </a:xfrm>
            </p:grpSpPr>
            <p:sp>
              <p:nvSpPr>
                <p:cNvPr id="109" name="îśḻiďé">
                  <a:extLst>
                    <a:ext uri="{FF2B5EF4-FFF2-40B4-BE49-F238E27FC236}">
                      <a16:creationId xmlns:a16="http://schemas.microsoft.com/office/drawing/2014/main" id="{A7C4C28D-D994-499D-992F-F4BF880DC300}"/>
                    </a:ext>
                  </a:extLst>
                </p:cNvPr>
                <p:cNvSpPr/>
                <p:nvPr/>
              </p:nvSpPr>
              <p:spPr>
                <a:xfrm>
                  <a:off x="156613" y="2118224"/>
                  <a:ext cx="3996756" cy="1966671"/>
                </a:xfrm>
                <a:prstGeom prst="roundRect">
                  <a:avLst>
                    <a:gd name="adj" fmla="val 2415"/>
                  </a:avLst>
                </a:prstGeom>
                <a:solidFill>
                  <a:schemeClr val="bg1">
                    <a:lumMod val="95000"/>
                    <a:alpha val="40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46800" anchor="t">
                  <a:normAutofit/>
                </a:bodyPr>
                <a:lstStyle/>
                <a:p>
                  <a:pPr lvl="0">
                    <a:lnSpc>
                      <a:spcPct val="120000"/>
                    </a:lnSpc>
                    <a:defRPr/>
                  </a:pPr>
                  <a:br>
                    <a:rPr lang="zh-CN" altLang="en-US" sz="1000" dirty="0">
                      <a:solidFill>
                        <a:srgbClr val="333639"/>
                      </a:solidFill>
                    </a:rPr>
                  </a:br>
                  <a:endParaRPr lang="zh-CN" altLang="en-US" sz="1000" dirty="0">
                    <a:solidFill>
                      <a:srgbClr val="333639"/>
                    </a:solidFill>
                  </a:endParaRPr>
                </a:p>
              </p:txBody>
            </p:sp>
            <p:sp>
              <p:nvSpPr>
                <p:cNvPr id="110" name="i$1íḓe">
                  <a:extLst>
                    <a:ext uri="{FF2B5EF4-FFF2-40B4-BE49-F238E27FC236}">
                      <a16:creationId xmlns:a16="http://schemas.microsoft.com/office/drawing/2014/main" id="{AF75BFD2-98FA-46A8-8E94-1524AA5E22EA}"/>
                    </a:ext>
                  </a:extLst>
                </p:cNvPr>
                <p:cNvSpPr/>
                <p:nvPr/>
              </p:nvSpPr>
              <p:spPr>
                <a:xfrm>
                  <a:off x="420655" y="1762401"/>
                  <a:ext cx="3279256" cy="5344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norm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bg1"/>
                      </a:solidFill>
                    </a:rPr>
                    <a:t>Shortest</a:t>
                  </a:r>
                  <a:r>
                    <a:rPr lang="zh-CN" altLang="en-US" sz="16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600" b="1" dirty="0">
                      <a:solidFill>
                        <a:schemeClr val="bg1"/>
                      </a:solidFill>
                    </a:rPr>
                    <a:t>Route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08" name="isḷîḓè">
                <a:extLst>
                  <a:ext uri="{FF2B5EF4-FFF2-40B4-BE49-F238E27FC236}">
                    <a16:creationId xmlns:a16="http://schemas.microsoft.com/office/drawing/2014/main" id="{6D47B00A-C39F-42E4-A274-64CE2E695F75}"/>
                  </a:ext>
                </a:extLst>
              </p:cNvPr>
              <p:cNvSpPr/>
              <p:nvPr/>
            </p:nvSpPr>
            <p:spPr bwMode="auto">
              <a:xfrm>
                <a:off x="1870147" y="4295910"/>
                <a:ext cx="2632628" cy="1348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Shortest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distance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between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originating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point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and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destination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points</a:t>
                </a:r>
              </a:p>
              <a:p>
                <a:pPr>
                  <a:lnSpc>
                    <a:spcPct val="130000"/>
                  </a:lnSpc>
                  <a:spcBef>
                    <a:spcPct val="0"/>
                  </a:spcBef>
                </a:pPr>
                <a:endParaRPr lang="en-US" altLang="zh-CN" sz="1400" dirty="0"/>
              </a:p>
            </p:txBody>
          </p:sp>
        </p:grpSp>
        <p:grpSp>
          <p:nvGrpSpPr>
            <p:cNvPr id="8" name="íṩḻiďè">
              <a:extLst>
                <a:ext uri="{FF2B5EF4-FFF2-40B4-BE49-F238E27FC236}">
                  <a16:creationId xmlns:a16="http://schemas.microsoft.com/office/drawing/2014/main" id="{3BBF0089-935B-4637-A62B-15A12FD376A7}"/>
                </a:ext>
              </a:extLst>
            </p:cNvPr>
            <p:cNvGrpSpPr/>
            <p:nvPr/>
          </p:nvGrpSpPr>
          <p:grpSpPr>
            <a:xfrm>
              <a:off x="7777901" y="2040717"/>
              <a:ext cx="3735787" cy="3390884"/>
              <a:chOff x="7704633" y="1991998"/>
              <a:chExt cx="3735787" cy="3390884"/>
            </a:xfrm>
          </p:grpSpPr>
          <p:sp>
            <p:nvSpPr>
              <p:cNvPr id="12" name="íšļïḓê">
                <a:extLst>
                  <a:ext uri="{FF2B5EF4-FFF2-40B4-BE49-F238E27FC236}">
                    <a16:creationId xmlns:a16="http://schemas.microsoft.com/office/drawing/2014/main" id="{B8EEF558-95C6-4089-9CDC-F216DAB181AB}"/>
                  </a:ext>
                </a:extLst>
              </p:cNvPr>
              <p:cNvSpPr/>
              <p:nvPr/>
            </p:nvSpPr>
            <p:spPr>
              <a:xfrm>
                <a:off x="8317808" y="2344925"/>
                <a:ext cx="2843065" cy="2845549"/>
              </a:xfrm>
              <a:prstGeom prst="ellipse">
                <a:avLst/>
              </a:prstGeom>
              <a:solidFill>
                <a:schemeClr val="bg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şḻíḓe">
                <a:extLst>
                  <a:ext uri="{FF2B5EF4-FFF2-40B4-BE49-F238E27FC236}">
                    <a16:creationId xmlns:a16="http://schemas.microsoft.com/office/drawing/2014/main" id="{BAC3174B-96AB-4E1D-BAB2-E224AE103C1D}"/>
                  </a:ext>
                </a:extLst>
              </p:cNvPr>
              <p:cNvSpPr/>
              <p:nvPr/>
            </p:nvSpPr>
            <p:spPr bwMode="auto">
              <a:xfrm>
                <a:off x="10489270" y="2875902"/>
                <a:ext cx="398543" cy="973445"/>
              </a:xfrm>
              <a:custGeom>
                <a:avLst/>
                <a:gdLst>
                  <a:gd name="T0" fmla="*/ 7 w 287"/>
                  <a:gd name="T1" fmla="*/ 417 h 701"/>
                  <a:gd name="T2" fmla="*/ 230 w 287"/>
                  <a:gd name="T3" fmla="*/ 701 h 701"/>
                  <a:gd name="T4" fmla="*/ 287 w 287"/>
                  <a:gd name="T5" fmla="*/ 310 h 701"/>
                  <a:gd name="T6" fmla="*/ 0 w 287"/>
                  <a:gd name="T7" fmla="*/ 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701">
                    <a:moveTo>
                      <a:pt x="7" y="417"/>
                    </a:moveTo>
                    <a:lnTo>
                      <a:pt x="230" y="701"/>
                    </a:lnTo>
                    <a:lnTo>
                      <a:pt x="287" y="31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iśliḑê">
                <a:extLst>
                  <a:ext uri="{FF2B5EF4-FFF2-40B4-BE49-F238E27FC236}">
                    <a16:creationId xmlns:a16="http://schemas.microsoft.com/office/drawing/2014/main" id="{58DFAE31-ACCB-49F1-B67F-CCBA4D48501F}"/>
                  </a:ext>
                </a:extLst>
              </p:cNvPr>
              <p:cNvSpPr/>
              <p:nvPr/>
            </p:nvSpPr>
            <p:spPr bwMode="auto">
              <a:xfrm>
                <a:off x="9410287" y="2066318"/>
                <a:ext cx="1210905" cy="2830073"/>
              </a:xfrm>
              <a:custGeom>
                <a:avLst/>
                <a:gdLst>
                  <a:gd name="T0" fmla="*/ 853 w 872"/>
                  <a:gd name="T1" fmla="*/ 2038 h 2038"/>
                  <a:gd name="T2" fmla="*/ 500 w 872"/>
                  <a:gd name="T3" fmla="*/ 1597 h 2038"/>
                  <a:gd name="T4" fmla="*/ 265 w 872"/>
                  <a:gd name="T5" fmla="*/ 1723 h 2038"/>
                  <a:gd name="T6" fmla="*/ 225 w 872"/>
                  <a:gd name="T7" fmla="*/ 1758 h 2038"/>
                  <a:gd name="T8" fmla="*/ 242 w 872"/>
                  <a:gd name="T9" fmla="*/ 2023 h 2038"/>
                  <a:gd name="T10" fmla="*/ 872 w 872"/>
                  <a:gd name="T11" fmla="*/ 2023 h 2038"/>
                  <a:gd name="T12" fmla="*/ 493 w 872"/>
                  <a:gd name="T13" fmla="*/ 1173 h 2038"/>
                  <a:gd name="T14" fmla="*/ 749 w 872"/>
                  <a:gd name="T15" fmla="*/ 533 h 2038"/>
                  <a:gd name="T16" fmla="*/ 772 w 872"/>
                  <a:gd name="T17" fmla="*/ 986 h 2038"/>
                  <a:gd name="T18" fmla="*/ 498 w 872"/>
                  <a:gd name="T19" fmla="*/ 1133 h 2038"/>
                  <a:gd name="T20" fmla="*/ 443 w 872"/>
                  <a:gd name="T21" fmla="*/ 796 h 2038"/>
                  <a:gd name="T22" fmla="*/ 725 w 872"/>
                  <a:gd name="T23" fmla="*/ 536 h 2038"/>
                  <a:gd name="T24" fmla="*/ 0 w 872"/>
                  <a:gd name="T25" fmla="*/ 0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2" h="2038">
                    <a:moveTo>
                      <a:pt x="853" y="2038"/>
                    </a:moveTo>
                    <a:lnTo>
                      <a:pt x="500" y="1597"/>
                    </a:lnTo>
                    <a:lnTo>
                      <a:pt x="265" y="1723"/>
                    </a:lnTo>
                    <a:lnTo>
                      <a:pt x="225" y="1758"/>
                    </a:lnTo>
                    <a:lnTo>
                      <a:pt x="242" y="2023"/>
                    </a:lnTo>
                    <a:lnTo>
                      <a:pt x="872" y="2023"/>
                    </a:lnTo>
                    <a:lnTo>
                      <a:pt x="493" y="1173"/>
                    </a:lnTo>
                    <a:lnTo>
                      <a:pt x="749" y="533"/>
                    </a:lnTo>
                    <a:lnTo>
                      <a:pt x="772" y="986"/>
                    </a:lnTo>
                    <a:lnTo>
                      <a:pt x="498" y="1133"/>
                    </a:lnTo>
                    <a:lnTo>
                      <a:pt x="443" y="796"/>
                    </a:lnTo>
                    <a:lnTo>
                      <a:pt x="725" y="53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ṥḷídè">
                <a:extLst>
                  <a:ext uri="{FF2B5EF4-FFF2-40B4-BE49-F238E27FC236}">
                    <a16:creationId xmlns:a16="http://schemas.microsoft.com/office/drawing/2014/main" id="{43B44B28-801E-4444-83A7-BA5C5ACDEBA2}"/>
                  </a:ext>
                </a:extLst>
              </p:cNvPr>
              <p:cNvSpPr/>
              <p:nvPr/>
            </p:nvSpPr>
            <p:spPr bwMode="auto">
              <a:xfrm flipH="1">
                <a:off x="8893708" y="2655107"/>
                <a:ext cx="852633" cy="58878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śļiḑè">
                <a:extLst>
                  <a:ext uri="{FF2B5EF4-FFF2-40B4-BE49-F238E27FC236}">
                    <a16:creationId xmlns:a16="http://schemas.microsoft.com/office/drawing/2014/main" id="{F3303D01-29AA-4CB2-B5C3-D5242A6AF836}"/>
                  </a:ext>
                </a:extLst>
              </p:cNvPr>
              <p:cNvSpPr/>
              <p:nvPr/>
            </p:nvSpPr>
            <p:spPr bwMode="auto">
              <a:xfrm>
                <a:off x="8077180" y="2092702"/>
                <a:ext cx="3238339" cy="3164739"/>
              </a:xfrm>
              <a:custGeom>
                <a:avLst/>
                <a:gdLst>
                  <a:gd name="T0" fmla="*/ 974 w 2332"/>
                  <a:gd name="T1" fmla="*/ 0 h 2279"/>
                  <a:gd name="T2" fmla="*/ 1581 w 2332"/>
                  <a:gd name="T3" fmla="*/ 81 h 2279"/>
                  <a:gd name="T4" fmla="*/ 2059 w 2332"/>
                  <a:gd name="T5" fmla="*/ 360 h 2279"/>
                  <a:gd name="T6" fmla="*/ 2332 w 2332"/>
                  <a:gd name="T7" fmla="*/ 820 h 2279"/>
                  <a:gd name="T8" fmla="*/ 2249 w 2332"/>
                  <a:gd name="T9" fmla="*/ 1718 h 2279"/>
                  <a:gd name="T10" fmla="*/ 1652 w 2332"/>
                  <a:gd name="T11" fmla="*/ 2279 h 2279"/>
                  <a:gd name="T12" fmla="*/ 714 w 2332"/>
                  <a:gd name="T13" fmla="*/ 2279 h 2279"/>
                  <a:gd name="T14" fmla="*/ 57 w 2332"/>
                  <a:gd name="T15" fmla="*/ 1649 h 2279"/>
                  <a:gd name="T16" fmla="*/ 0 w 2332"/>
                  <a:gd name="T17" fmla="*/ 967 h 2279"/>
                  <a:gd name="T18" fmla="*/ 221 w 2332"/>
                  <a:gd name="T19" fmla="*/ 448 h 2279"/>
                  <a:gd name="T20" fmla="*/ 974 w 2332"/>
                  <a:gd name="T21" fmla="*/ 0 h 2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32" h="2279">
                    <a:moveTo>
                      <a:pt x="974" y="0"/>
                    </a:moveTo>
                    <a:lnTo>
                      <a:pt x="1581" y="81"/>
                    </a:lnTo>
                    <a:lnTo>
                      <a:pt x="2059" y="360"/>
                    </a:lnTo>
                    <a:lnTo>
                      <a:pt x="2332" y="820"/>
                    </a:lnTo>
                    <a:lnTo>
                      <a:pt x="2249" y="1718"/>
                    </a:lnTo>
                    <a:lnTo>
                      <a:pt x="1652" y="2279"/>
                    </a:lnTo>
                    <a:lnTo>
                      <a:pt x="714" y="2279"/>
                    </a:lnTo>
                    <a:lnTo>
                      <a:pt x="57" y="1649"/>
                    </a:lnTo>
                    <a:lnTo>
                      <a:pt x="0" y="967"/>
                    </a:lnTo>
                    <a:lnTo>
                      <a:pt x="221" y="448"/>
                    </a:lnTo>
                    <a:lnTo>
                      <a:pt x="974" y="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ṥ1ïḓê">
                <a:extLst>
                  <a:ext uri="{FF2B5EF4-FFF2-40B4-BE49-F238E27FC236}">
                    <a16:creationId xmlns:a16="http://schemas.microsoft.com/office/drawing/2014/main" id="{659735B9-1AA9-4A13-AF5F-C6073D147E25}"/>
                  </a:ext>
                </a:extLst>
              </p:cNvPr>
              <p:cNvSpPr/>
              <p:nvPr/>
            </p:nvSpPr>
            <p:spPr bwMode="auto">
              <a:xfrm>
                <a:off x="8384072" y="2445420"/>
                <a:ext cx="2996713" cy="2812021"/>
              </a:xfrm>
              <a:custGeom>
                <a:avLst/>
                <a:gdLst>
                  <a:gd name="T0" fmla="*/ 0 w 2158"/>
                  <a:gd name="T1" fmla="*/ 194 h 2025"/>
                  <a:gd name="T2" fmla="*/ 651 w 2158"/>
                  <a:gd name="T3" fmla="*/ 0 h 2025"/>
                  <a:gd name="T4" fmla="*/ 981 w 2158"/>
                  <a:gd name="T5" fmla="*/ 151 h 2025"/>
                  <a:gd name="T6" fmla="*/ 1452 w 2158"/>
                  <a:gd name="T7" fmla="*/ 284 h 2025"/>
                  <a:gd name="T8" fmla="*/ 2158 w 2158"/>
                  <a:gd name="T9" fmla="*/ 578 h 2025"/>
                  <a:gd name="T10" fmla="*/ 1746 w 2158"/>
                  <a:gd name="T11" fmla="*/ 966 h 2025"/>
                  <a:gd name="T12" fmla="*/ 2059 w 2158"/>
                  <a:gd name="T13" fmla="*/ 1464 h 2025"/>
                  <a:gd name="T14" fmla="*/ 1618 w 2158"/>
                  <a:gd name="T15" fmla="*/ 1724 h 2025"/>
                  <a:gd name="T16" fmla="*/ 528 w 2158"/>
                  <a:gd name="T17" fmla="*/ 2025 h 2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58" h="2025">
                    <a:moveTo>
                      <a:pt x="0" y="194"/>
                    </a:moveTo>
                    <a:lnTo>
                      <a:pt x="651" y="0"/>
                    </a:lnTo>
                    <a:lnTo>
                      <a:pt x="981" y="151"/>
                    </a:lnTo>
                    <a:lnTo>
                      <a:pt x="1452" y="284"/>
                    </a:lnTo>
                    <a:lnTo>
                      <a:pt x="2158" y="578"/>
                    </a:lnTo>
                    <a:lnTo>
                      <a:pt x="1746" y="966"/>
                    </a:lnTo>
                    <a:lnTo>
                      <a:pt x="2059" y="1464"/>
                    </a:lnTo>
                    <a:lnTo>
                      <a:pt x="1618" y="1724"/>
                    </a:lnTo>
                    <a:lnTo>
                      <a:pt x="528" y="2025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ŝļiḑê">
                <a:extLst>
                  <a:ext uri="{FF2B5EF4-FFF2-40B4-BE49-F238E27FC236}">
                    <a16:creationId xmlns:a16="http://schemas.microsoft.com/office/drawing/2014/main" id="{60E6B20A-9510-494E-91D5-F947EE892E82}"/>
                  </a:ext>
                </a:extLst>
              </p:cNvPr>
              <p:cNvSpPr/>
              <p:nvPr/>
            </p:nvSpPr>
            <p:spPr bwMode="auto">
              <a:xfrm>
                <a:off x="8384072" y="2096868"/>
                <a:ext cx="2424588" cy="3196678"/>
              </a:xfrm>
              <a:custGeom>
                <a:avLst/>
                <a:gdLst>
                  <a:gd name="T0" fmla="*/ 0 w 1746"/>
                  <a:gd name="T1" fmla="*/ 469 h 2302"/>
                  <a:gd name="T2" fmla="*/ 192 w 1746"/>
                  <a:gd name="T3" fmla="*/ 739 h 2302"/>
                  <a:gd name="T4" fmla="*/ 945 w 1746"/>
                  <a:gd name="T5" fmla="*/ 417 h 2302"/>
                  <a:gd name="T6" fmla="*/ 888 w 1746"/>
                  <a:gd name="T7" fmla="*/ 739 h 2302"/>
                  <a:gd name="T8" fmla="*/ 981 w 1746"/>
                  <a:gd name="T9" fmla="*/ 1729 h 2302"/>
                  <a:gd name="T10" fmla="*/ 1618 w 1746"/>
                  <a:gd name="T11" fmla="*/ 1975 h 2302"/>
                  <a:gd name="T12" fmla="*/ 1746 w 1746"/>
                  <a:gd name="T13" fmla="*/ 1236 h 2302"/>
                  <a:gd name="T14" fmla="*/ 1452 w 1746"/>
                  <a:gd name="T15" fmla="*/ 535 h 2302"/>
                  <a:gd name="T16" fmla="*/ 898 w 1746"/>
                  <a:gd name="T17" fmla="*/ 753 h 2302"/>
                  <a:gd name="T18" fmla="*/ 1220 w 1746"/>
                  <a:gd name="T19" fmla="*/ 1137 h 2302"/>
                  <a:gd name="T20" fmla="*/ 950 w 1746"/>
                  <a:gd name="T21" fmla="*/ 1717 h 2302"/>
                  <a:gd name="T22" fmla="*/ 945 w 1746"/>
                  <a:gd name="T23" fmla="*/ 1729 h 2302"/>
                  <a:gd name="T24" fmla="*/ 481 w 1746"/>
                  <a:gd name="T25" fmla="*/ 2302 h 2302"/>
                  <a:gd name="T26" fmla="*/ 239 w 1746"/>
                  <a:gd name="T27" fmla="*/ 1137 h 2302"/>
                  <a:gd name="T28" fmla="*/ 945 w 1746"/>
                  <a:gd name="T29" fmla="*/ 398 h 2302"/>
                  <a:gd name="T30" fmla="*/ 774 w 1746"/>
                  <a:gd name="T31" fmla="*/ 0 h 2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46" h="2302">
                    <a:moveTo>
                      <a:pt x="0" y="469"/>
                    </a:moveTo>
                    <a:lnTo>
                      <a:pt x="192" y="739"/>
                    </a:lnTo>
                    <a:lnTo>
                      <a:pt x="945" y="417"/>
                    </a:lnTo>
                    <a:lnTo>
                      <a:pt x="888" y="739"/>
                    </a:lnTo>
                    <a:lnTo>
                      <a:pt x="981" y="1729"/>
                    </a:lnTo>
                    <a:lnTo>
                      <a:pt x="1618" y="1975"/>
                    </a:lnTo>
                    <a:lnTo>
                      <a:pt x="1746" y="1236"/>
                    </a:lnTo>
                    <a:lnTo>
                      <a:pt x="1452" y="535"/>
                    </a:lnTo>
                    <a:lnTo>
                      <a:pt x="898" y="753"/>
                    </a:lnTo>
                    <a:lnTo>
                      <a:pt x="1220" y="1137"/>
                    </a:lnTo>
                    <a:lnTo>
                      <a:pt x="950" y="1717"/>
                    </a:lnTo>
                    <a:lnTo>
                      <a:pt x="945" y="1729"/>
                    </a:lnTo>
                    <a:lnTo>
                      <a:pt x="481" y="2302"/>
                    </a:lnTo>
                    <a:lnTo>
                      <a:pt x="239" y="1137"/>
                    </a:lnTo>
                    <a:lnTo>
                      <a:pt x="945" y="398"/>
                    </a:lnTo>
                    <a:lnTo>
                      <a:pt x="774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ŝļïḋè">
                <a:extLst>
                  <a:ext uri="{FF2B5EF4-FFF2-40B4-BE49-F238E27FC236}">
                    <a16:creationId xmlns:a16="http://schemas.microsoft.com/office/drawing/2014/main" id="{B8AFB6A8-A4F4-4CAB-9885-90F843D60A61}"/>
                  </a:ext>
                </a:extLst>
              </p:cNvPr>
              <p:cNvSpPr/>
              <p:nvPr/>
            </p:nvSpPr>
            <p:spPr bwMode="auto">
              <a:xfrm>
                <a:off x="8103564" y="3082812"/>
                <a:ext cx="566570" cy="592954"/>
              </a:xfrm>
              <a:custGeom>
                <a:avLst/>
                <a:gdLst>
                  <a:gd name="T0" fmla="*/ 375 w 408"/>
                  <a:gd name="T1" fmla="*/ 0 h 427"/>
                  <a:gd name="T2" fmla="*/ 408 w 408"/>
                  <a:gd name="T3" fmla="*/ 427 h 427"/>
                  <a:gd name="T4" fmla="*/ 0 w 408"/>
                  <a:gd name="T5" fmla="*/ 275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" h="427">
                    <a:moveTo>
                      <a:pt x="375" y="0"/>
                    </a:moveTo>
                    <a:lnTo>
                      <a:pt x="408" y="427"/>
                    </a:lnTo>
                    <a:lnTo>
                      <a:pt x="0" y="275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Sļïḍè">
                <a:extLst>
                  <a:ext uri="{FF2B5EF4-FFF2-40B4-BE49-F238E27FC236}">
                    <a16:creationId xmlns:a16="http://schemas.microsoft.com/office/drawing/2014/main" id="{DCB30ED9-F6B1-440A-B941-068C4EC9AB81}"/>
                  </a:ext>
                </a:extLst>
              </p:cNvPr>
              <p:cNvSpPr/>
              <p:nvPr/>
            </p:nvSpPr>
            <p:spPr bwMode="auto">
              <a:xfrm>
                <a:off x="8670135" y="2092702"/>
                <a:ext cx="2217678" cy="990109"/>
              </a:xfrm>
              <a:custGeom>
                <a:avLst/>
                <a:gdLst>
                  <a:gd name="T0" fmla="*/ 0 w 1597"/>
                  <a:gd name="T1" fmla="*/ 713 h 713"/>
                  <a:gd name="T2" fmla="*/ 424 w 1597"/>
                  <a:gd name="T3" fmla="*/ 261 h 713"/>
                  <a:gd name="T4" fmla="*/ 547 w 1597"/>
                  <a:gd name="T5" fmla="*/ 0 h 713"/>
                  <a:gd name="T6" fmla="*/ 566 w 1597"/>
                  <a:gd name="T7" fmla="*/ 10 h 713"/>
                  <a:gd name="T8" fmla="*/ 1057 w 1597"/>
                  <a:gd name="T9" fmla="*/ 254 h 713"/>
                  <a:gd name="T10" fmla="*/ 1154 w 1597"/>
                  <a:gd name="T11" fmla="*/ 81 h 713"/>
                  <a:gd name="T12" fmla="*/ 1265 w 1597"/>
                  <a:gd name="T13" fmla="*/ 500 h 713"/>
                  <a:gd name="T14" fmla="*/ 1597 w 1597"/>
                  <a:gd name="T15" fmla="*/ 358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97" h="713">
                    <a:moveTo>
                      <a:pt x="0" y="713"/>
                    </a:moveTo>
                    <a:lnTo>
                      <a:pt x="424" y="261"/>
                    </a:lnTo>
                    <a:lnTo>
                      <a:pt x="547" y="0"/>
                    </a:lnTo>
                    <a:lnTo>
                      <a:pt x="566" y="10"/>
                    </a:lnTo>
                    <a:lnTo>
                      <a:pt x="1057" y="254"/>
                    </a:lnTo>
                    <a:lnTo>
                      <a:pt x="1154" y="81"/>
                    </a:lnTo>
                    <a:lnTo>
                      <a:pt x="1265" y="500"/>
                    </a:lnTo>
                    <a:lnTo>
                      <a:pt x="1597" y="358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şḷidè">
                <a:extLst>
                  <a:ext uri="{FF2B5EF4-FFF2-40B4-BE49-F238E27FC236}">
                    <a16:creationId xmlns:a16="http://schemas.microsoft.com/office/drawing/2014/main" id="{9E8BD629-A5B6-47CF-8217-46F581784F87}"/>
                  </a:ext>
                </a:extLst>
              </p:cNvPr>
              <p:cNvSpPr/>
              <p:nvPr/>
            </p:nvSpPr>
            <p:spPr bwMode="auto">
              <a:xfrm>
                <a:off x="8692354" y="3142523"/>
                <a:ext cx="1053987" cy="1365045"/>
              </a:xfrm>
              <a:custGeom>
                <a:avLst/>
                <a:gdLst>
                  <a:gd name="T0" fmla="*/ 0 w 759"/>
                  <a:gd name="T1" fmla="*/ 398 h 983"/>
                  <a:gd name="T2" fmla="*/ 759 w 759"/>
                  <a:gd name="T3" fmla="*/ 983 h 983"/>
                  <a:gd name="T4" fmla="*/ 552 w 759"/>
                  <a:gd name="T5" fmla="*/ 512 h 983"/>
                  <a:gd name="T6" fmla="*/ 759 w 759"/>
                  <a:gd name="T7" fmla="*/ 448 h 983"/>
                  <a:gd name="T8" fmla="*/ 652 w 759"/>
                  <a:gd name="T9" fmla="*/ 0 h 983"/>
                  <a:gd name="T10" fmla="*/ 34 w 759"/>
                  <a:gd name="T11" fmla="*/ 384 h 983"/>
                  <a:gd name="T12" fmla="*/ 541 w 759"/>
                  <a:gd name="T13" fmla="*/ 512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9" h="983">
                    <a:moveTo>
                      <a:pt x="0" y="398"/>
                    </a:moveTo>
                    <a:lnTo>
                      <a:pt x="759" y="983"/>
                    </a:lnTo>
                    <a:lnTo>
                      <a:pt x="552" y="512"/>
                    </a:lnTo>
                    <a:lnTo>
                      <a:pt x="759" y="448"/>
                    </a:lnTo>
                    <a:lnTo>
                      <a:pt x="652" y="0"/>
                    </a:lnTo>
                    <a:lnTo>
                      <a:pt x="34" y="384"/>
                    </a:lnTo>
                    <a:lnTo>
                      <a:pt x="541" y="512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ṥľîde">
                <a:extLst>
                  <a:ext uri="{FF2B5EF4-FFF2-40B4-BE49-F238E27FC236}">
                    <a16:creationId xmlns:a16="http://schemas.microsoft.com/office/drawing/2014/main" id="{73612A95-F471-4816-B65A-ED8A69391247}"/>
                  </a:ext>
                </a:extLst>
              </p:cNvPr>
              <p:cNvSpPr/>
              <p:nvPr/>
            </p:nvSpPr>
            <p:spPr bwMode="auto">
              <a:xfrm>
                <a:off x="10140718" y="3695207"/>
                <a:ext cx="644335" cy="404097"/>
              </a:xfrm>
              <a:custGeom>
                <a:avLst/>
                <a:gdLst>
                  <a:gd name="T0" fmla="*/ 0 w 464"/>
                  <a:gd name="T1" fmla="*/ 0 h 291"/>
                  <a:gd name="T2" fmla="*/ 296 w 464"/>
                  <a:gd name="T3" fmla="*/ 291 h 291"/>
                  <a:gd name="T4" fmla="*/ 464 w 464"/>
                  <a:gd name="T5" fmla="*/ 95 h 291"/>
                  <a:gd name="T6" fmla="*/ 0 w 464"/>
                  <a:gd name="T7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4" h="291">
                    <a:moveTo>
                      <a:pt x="0" y="0"/>
                    </a:moveTo>
                    <a:lnTo>
                      <a:pt x="296" y="291"/>
                    </a:lnTo>
                    <a:lnTo>
                      <a:pt x="464" y="9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ṡļíḑê">
                <a:extLst>
                  <a:ext uri="{FF2B5EF4-FFF2-40B4-BE49-F238E27FC236}">
                    <a16:creationId xmlns:a16="http://schemas.microsoft.com/office/drawing/2014/main" id="{02A47BAA-03ED-46BB-A25E-D68FB9FC6117}"/>
                  </a:ext>
                </a:extLst>
              </p:cNvPr>
              <p:cNvSpPr/>
              <p:nvPr/>
            </p:nvSpPr>
            <p:spPr bwMode="auto">
              <a:xfrm>
                <a:off x="8192438" y="3728535"/>
                <a:ext cx="987332" cy="1591395"/>
              </a:xfrm>
              <a:custGeom>
                <a:avLst/>
                <a:gdLst>
                  <a:gd name="T0" fmla="*/ 711 w 711"/>
                  <a:gd name="T1" fmla="*/ 689 h 1146"/>
                  <a:gd name="T2" fmla="*/ 628 w 711"/>
                  <a:gd name="T3" fmla="*/ 1146 h 1146"/>
                  <a:gd name="T4" fmla="*/ 469 w 711"/>
                  <a:gd name="T5" fmla="*/ 533 h 1146"/>
                  <a:gd name="T6" fmla="*/ 280 w 711"/>
                  <a:gd name="T7" fmla="*/ 303 h 1146"/>
                  <a:gd name="T8" fmla="*/ 0 w 711"/>
                  <a:gd name="T9" fmla="*/ 452 h 1146"/>
                  <a:gd name="T10" fmla="*/ 344 w 711"/>
                  <a:gd name="T11" fmla="*/ 0 h 1146"/>
                  <a:gd name="T12" fmla="*/ 299 w 711"/>
                  <a:gd name="T13" fmla="*/ 291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1" h="1146">
                    <a:moveTo>
                      <a:pt x="711" y="689"/>
                    </a:moveTo>
                    <a:lnTo>
                      <a:pt x="628" y="1146"/>
                    </a:lnTo>
                    <a:lnTo>
                      <a:pt x="469" y="533"/>
                    </a:lnTo>
                    <a:lnTo>
                      <a:pt x="280" y="303"/>
                    </a:lnTo>
                    <a:lnTo>
                      <a:pt x="0" y="452"/>
                    </a:lnTo>
                    <a:lnTo>
                      <a:pt x="344" y="0"/>
                    </a:lnTo>
                    <a:lnTo>
                      <a:pt x="299" y="291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$ḻïḓè">
                <a:extLst>
                  <a:ext uri="{FF2B5EF4-FFF2-40B4-BE49-F238E27FC236}">
                    <a16:creationId xmlns:a16="http://schemas.microsoft.com/office/drawing/2014/main" id="{D7A4C24F-F7C7-4FEF-A285-C3E422E1CC76}"/>
                  </a:ext>
                </a:extLst>
              </p:cNvPr>
              <p:cNvSpPr/>
              <p:nvPr/>
            </p:nvSpPr>
            <p:spPr bwMode="auto">
              <a:xfrm flipH="1" flipV="1">
                <a:off x="8735402" y="3728535"/>
                <a:ext cx="1010939" cy="6248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ṧ1iḋé">
                <a:extLst>
                  <a:ext uri="{FF2B5EF4-FFF2-40B4-BE49-F238E27FC236}">
                    <a16:creationId xmlns:a16="http://schemas.microsoft.com/office/drawing/2014/main" id="{A00FF0FD-4386-4658-9E92-9B363F23E0D4}"/>
                  </a:ext>
                </a:extLst>
              </p:cNvPr>
              <p:cNvSpPr/>
              <p:nvPr/>
            </p:nvSpPr>
            <p:spPr bwMode="auto">
              <a:xfrm flipH="1">
                <a:off x="10851709" y="3243895"/>
                <a:ext cx="411041" cy="66655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ś1ïḋé">
                <a:extLst>
                  <a:ext uri="{FF2B5EF4-FFF2-40B4-BE49-F238E27FC236}">
                    <a16:creationId xmlns:a16="http://schemas.microsoft.com/office/drawing/2014/main" id="{CC91B916-38DE-418E-9DB6-6761E86FA431}"/>
                  </a:ext>
                </a:extLst>
              </p:cNvPr>
              <p:cNvSpPr/>
              <p:nvPr/>
            </p:nvSpPr>
            <p:spPr bwMode="auto">
              <a:xfrm>
                <a:off x="10647576" y="3849347"/>
                <a:ext cx="240237" cy="1047043"/>
              </a:xfrm>
              <a:custGeom>
                <a:avLst/>
                <a:gdLst>
                  <a:gd name="T0" fmla="*/ 0 w 173"/>
                  <a:gd name="T1" fmla="*/ 754 h 754"/>
                  <a:gd name="T2" fmla="*/ 173 w 173"/>
                  <a:gd name="T3" fmla="*/ 308 h 754"/>
                  <a:gd name="T4" fmla="*/ 116 w 173"/>
                  <a:gd name="T5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3" h="754">
                    <a:moveTo>
                      <a:pt x="0" y="754"/>
                    </a:moveTo>
                    <a:lnTo>
                      <a:pt x="173" y="308"/>
                    </a:lnTo>
                    <a:lnTo>
                      <a:pt x="116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$ļiḑe">
                <a:extLst>
                  <a:ext uri="{FF2B5EF4-FFF2-40B4-BE49-F238E27FC236}">
                    <a16:creationId xmlns:a16="http://schemas.microsoft.com/office/drawing/2014/main" id="{CC4E8FA0-4BC1-455A-9204-79129A4EF7E8}"/>
                  </a:ext>
                </a:extLst>
              </p:cNvPr>
              <p:cNvSpPr/>
              <p:nvPr/>
            </p:nvSpPr>
            <p:spPr bwMode="auto">
              <a:xfrm flipH="1" flipV="1">
                <a:off x="10887813" y="4277052"/>
                <a:ext cx="374937" cy="230516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sļíďê">
                <a:extLst>
                  <a:ext uri="{FF2B5EF4-FFF2-40B4-BE49-F238E27FC236}">
                    <a16:creationId xmlns:a16="http://schemas.microsoft.com/office/drawing/2014/main" id="{254683E3-1807-43A2-9A4C-5FA3F8B2C01E}"/>
                  </a:ext>
                </a:extLst>
              </p:cNvPr>
              <p:cNvSpPr/>
              <p:nvPr/>
            </p:nvSpPr>
            <p:spPr bwMode="auto">
              <a:xfrm>
                <a:off x="10561480" y="4122912"/>
                <a:ext cx="59712" cy="77347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ṡľîḑe">
                <a:extLst>
                  <a:ext uri="{FF2B5EF4-FFF2-40B4-BE49-F238E27FC236}">
                    <a16:creationId xmlns:a16="http://schemas.microsoft.com/office/drawing/2014/main" id="{9F63830C-E3F5-461F-8079-E244DEAC61A7}"/>
                  </a:ext>
                </a:extLst>
              </p:cNvPr>
              <p:cNvSpPr/>
              <p:nvPr/>
            </p:nvSpPr>
            <p:spPr bwMode="auto">
              <a:xfrm flipH="1">
                <a:off x="9028407" y="4896391"/>
                <a:ext cx="697104" cy="42353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ṧlíḍè">
                <a:extLst>
                  <a:ext uri="{FF2B5EF4-FFF2-40B4-BE49-F238E27FC236}">
                    <a16:creationId xmlns:a16="http://schemas.microsoft.com/office/drawing/2014/main" id="{4D980191-C2AB-4AE5-9C1E-8B33F2050F41}"/>
                  </a:ext>
                </a:extLst>
              </p:cNvPr>
              <p:cNvSpPr/>
              <p:nvPr/>
            </p:nvSpPr>
            <p:spPr bwMode="auto">
              <a:xfrm flipH="1">
                <a:off x="9660244" y="3159187"/>
                <a:ext cx="377714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ṡlïḑé">
                <a:extLst>
                  <a:ext uri="{FF2B5EF4-FFF2-40B4-BE49-F238E27FC236}">
                    <a16:creationId xmlns:a16="http://schemas.microsoft.com/office/drawing/2014/main" id="{4E84E87A-0CAF-41EA-89A7-574E0922CFD1}"/>
                  </a:ext>
                </a:extLst>
              </p:cNvPr>
              <p:cNvSpPr/>
              <p:nvPr/>
            </p:nvSpPr>
            <p:spPr bwMode="auto">
              <a:xfrm flipH="1">
                <a:off x="9778279" y="3675766"/>
                <a:ext cx="259678" cy="8193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ślïḍè">
                <a:extLst>
                  <a:ext uri="{FF2B5EF4-FFF2-40B4-BE49-F238E27FC236}">
                    <a16:creationId xmlns:a16="http://schemas.microsoft.com/office/drawing/2014/main" id="{8AB2E98B-FCA6-4ADA-8079-149DCCFEBAB0}"/>
                  </a:ext>
                </a:extLst>
              </p:cNvPr>
              <p:cNvSpPr/>
              <p:nvPr/>
            </p:nvSpPr>
            <p:spPr bwMode="auto">
              <a:xfrm>
                <a:off x="10084177" y="2428110"/>
                <a:ext cx="112481" cy="112481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$ḷïḋé">
                <a:extLst>
                  <a:ext uri="{FF2B5EF4-FFF2-40B4-BE49-F238E27FC236}">
                    <a16:creationId xmlns:a16="http://schemas.microsoft.com/office/drawing/2014/main" id="{1A426019-7607-4A46-8306-9F14D86B534B}"/>
                  </a:ext>
                </a:extLst>
              </p:cNvPr>
              <p:cNvSpPr/>
              <p:nvPr/>
            </p:nvSpPr>
            <p:spPr bwMode="auto">
              <a:xfrm>
                <a:off x="10835438" y="3247415"/>
                <a:ext cx="111093" cy="112481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ṩḷíḋê">
                <a:extLst>
                  <a:ext uri="{FF2B5EF4-FFF2-40B4-BE49-F238E27FC236}">
                    <a16:creationId xmlns:a16="http://schemas.microsoft.com/office/drawing/2014/main" id="{5826ABE7-5863-4DC5-A842-67C0A09127ED}"/>
                  </a:ext>
                </a:extLst>
              </p:cNvPr>
              <p:cNvSpPr/>
              <p:nvPr/>
            </p:nvSpPr>
            <p:spPr bwMode="auto">
              <a:xfrm>
                <a:off x="10436895" y="3396000"/>
                <a:ext cx="111093" cy="11109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śḷïḍè">
                <a:extLst>
                  <a:ext uri="{FF2B5EF4-FFF2-40B4-BE49-F238E27FC236}">
                    <a16:creationId xmlns:a16="http://schemas.microsoft.com/office/drawing/2014/main" id="{A9B3954C-5179-437D-B465-213461AF6D15}"/>
                  </a:ext>
                </a:extLst>
              </p:cNvPr>
              <p:cNvSpPr/>
              <p:nvPr/>
            </p:nvSpPr>
            <p:spPr bwMode="auto">
              <a:xfrm>
                <a:off x="9985583" y="3119659"/>
                <a:ext cx="112481" cy="11109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ṣḻíḓe">
                <a:extLst>
                  <a:ext uri="{FF2B5EF4-FFF2-40B4-BE49-F238E27FC236}">
                    <a16:creationId xmlns:a16="http://schemas.microsoft.com/office/drawing/2014/main" id="{FDB8CE7D-BDAF-45DC-9D39-0D630052B8FA}"/>
                  </a:ext>
                </a:extLst>
              </p:cNvPr>
              <p:cNvSpPr/>
              <p:nvPr/>
            </p:nvSpPr>
            <p:spPr bwMode="auto">
              <a:xfrm>
                <a:off x="9394016" y="3809819"/>
                <a:ext cx="111093" cy="112481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ṣļïḍé">
                <a:extLst>
                  <a:ext uri="{FF2B5EF4-FFF2-40B4-BE49-F238E27FC236}">
                    <a16:creationId xmlns:a16="http://schemas.microsoft.com/office/drawing/2014/main" id="{0096E67B-4521-415E-965E-BD50F1FBF386}"/>
                  </a:ext>
                </a:extLst>
              </p:cNvPr>
              <p:cNvSpPr/>
              <p:nvPr/>
            </p:nvSpPr>
            <p:spPr bwMode="auto">
              <a:xfrm>
                <a:off x="8841333" y="3184925"/>
                <a:ext cx="111093" cy="112481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şḻïḋè">
                <a:extLst>
                  <a:ext uri="{FF2B5EF4-FFF2-40B4-BE49-F238E27FC236}">
                    <a16:creationId xmlns:a16="http://schemas.microsoft.com/office/drawing/2014/main" id="{DF00364D-3F10-4A51-BEA7-79ED2B0DBB24}"/>
                  </a:ext>
                </a:extLst>
              </p:cNvPr>
              <p:cNvSpPr/>
              <p:nvPr/>
            </p:nvSpPr>
            <p:spPr bwMode="auto">
              <a:xfrm>
                <a:off x="8548327" y="4095882"/>
                <a:ext cx="111093" cy="112481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ṣľîḓê">
                <a:extLst>
                  <a:ext uri="{FF2B5EF4-FFF2-40B4-BE49-F238E27FC236}">
                    <a16:creationId xmlns:a16="http://schemas.microsoft.com/office/drawing/2014/main" id="{AAB492A6-7B41-45ED-984B-C14234983AFA}"/>
                  </a:ext>
                </a:extLst>
              </p:cNvPr>
              <p:cNvSpPr/>
              <p:nvPr/>
            </p:nvSpPr>
            <p:spPr bwMode="auto">
              <a:xfrm>
                <a:off x="9113509" y="4606905"/>
                <a:ext cx="112481" cy="11109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s1îḓè">
                <a:extLst>
                  <a:ext uri="{FF2B5EF4-FFF2-40B4-BE49-F238E27FC236}">
                    <a16:creationId xmlns:a16="http://schemas.microsoft.com/office/drawing/2014/main" id="{1E22B2B6-8550-4702-B3C3-C6EAA860719F}"/>
                  </a:ext>
                </a:extLst>
              </p:cNvPr>
              <p:cNvSpPr/>
              <p:nvPr/>
            </p:nvSpPr>
            <p:spPr bwMode="auto">
              <a:xfrm>
                <a:off x="10041129" y="4225026"/>
                <a:ext cx="112481" cy="11109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sḻïḍê">
                <a:extLst>
                  <a:ext uri="{FF2B5EF4-FFF2-40B4-BE49-F238E27FC236}">
                    <a16:creationId xmlns:a16="http://schemas.microsoft.com/office/drawing/2014/main" id="{B63128F3-20D9-456A-B770-41D012394CE5}"/>
                  </a:ext>
                </a:extLst>
              </p:cNvPr>
              <p:cNvSpPr/>
              <p:nvPr/>
            </p:nvSpPr>
            <p:spPr bwMode="auto">
              <a:xfrm>
                <a:off x="10492441" y="4063943"/>
                <a:ext cx="112481" cy="11109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Sľíďé">
                <a:extLst>
                  <a:ext uri="{FF2B5EF4-FFF2-40B4-BE49-F238E27FC236}">
                    <a16:creationId xmlns:a16="http://schemas.microsoft.com/office/drawing/2014/main" id="{5D2B4A34-F699-4643-B4DB-A3E4C86845C6}"/>
                  </a:ext>
                </a:extLst>
              </p:cNvPr>
              <p:cNvSpPr/>
              <p:nvPr/>
            </p:nvSpPr>
            <p:spPr bwMode="auto">
              <a:xfrm>
                <a:off x="10835438" y="4225026"/>
                <a:ext cx="111093" cy="11109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ŝ1iḑè">
                <a:extLst>
                  <a:ext uri="{FF2B5EF4-FFF2-40B4-BE49-F238E27FC236}">
                    <a16:creationId xmlns:a16="http://schemas.microsoft.com/office/drawing/2014/main" id="{845C866C-4BF7-4AD7-84E2-43140343DBE4}"/>
                  </a:ext>
                </a:extLst>
              </p:cNvPr>
              <p:cNvSpPr/>
              <p:nvPr/>
            </p:nvSpPr>
            <p:spPr bwMode="auto">
              <a:xfrm>
                <a:off x="9689405" y="4839456"/>
                <a:ext cx="112481" cy="112481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 w="12700" cap="flat" cmpd="sng" algn="ctr">
                <a:solidFill>
                  <a:schemeClr val="bg1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4" name="išļïḑé">
                <a:extLst>
                  <a:ext uri="{FF2B5EF4-FFF2-40B4-BE49-F238E27FC236}">
                    <a16:creationId xmlns:a16="http://schemas.microsoft.com/office/drawing/2014/main" id="{6FADCFC2-C81C-4111-AC35-71C7A360BCAD}"/>
                  </a:ext>
                </a:extLst>
              </p:cNvPr>
              <p:cNvGrpSpPr/>
              <p:nvPr/>
            </p:nvGrpSpPr>
            <p:grpSpPr>
              <a:xfrm>
                <a:off x="8577077" y="2557054"/>
                <a:ext cx="1992389" cy="2081876"/>
                <a:chOff x="4707152" y="2248023"/>
                <a:chExt cx="2414023" cy="2522443"/>
              </a:xfrm>
            </p:grpSpPr>
            <p:grpSp>
              <p:nvGrpSpPr>
                <p:cNvPr id="92" name="íṩ1íde">
                  <a:extLst>
                    <a:ext uri="{FF2B5EF4-FFF2-40B4-BE49-F238E27FC236}">
                      <a16:creationId xmlns:a16="http://schemas.microsoft.com/office/drawing/2014/main" id="{9431B578-F80A-4D23-8E3A-FC9BE656D174}"/>
                    </a:ext>
                  </a:extLst>
                </p:cNvPr>
                <p:cNvGrpSpPr/>
                <p:nvPr/>
              </p:nvGrpSpPr>
              <p:grpSpPr>
                <a:xfrm>
                  <a:off x="6792726" y="2408141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105" name="ï$1iḍê">
                    <a:extLst>
                      <a:ext uri="{FF2B5EF4-FFF2-40B4-BE49-F238E27FC236}">
                        <a16:creationId xmlns:a16="http://schemas.microsoft.com/office/drawing/2014/main" id="{03FD500E-09F1-4C73-977E-60DA011629C2}"/>
                      </a:ext>
                    </a:extLst>
                  </p:cNvPr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6" name="ïṧḻïḓé">
                    <a:extLst>
                      <a:ext uri="{FF2B5EF4-FFF2-40B4-BE49-F238E27FC236}">
                        <a16:creationId xmlns:a16="http://schemas.microsoft.com/office/drawing/2014/main" id="{F60710B3-25C4-4CE6-84EA-0AB1C6F1CC1F}"/>
                      </a:ext>
                    </a:extLst>
                  </p:cNvPr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93" name="íŝḻíḋê">
                  <a:extLst>
                    <a:ext uri="{FF2B5EF4-FFF2-40B4-BE49-F238E27FC236}">
                      <a16:creationId xmlns:a16="http://schemas.microsoft.com/office/drawing/2014/main" id="{CE01F1C1-2CA6-400B-962A-EAB6DEBF9D6E}"/>
                    </a:ext>
                  </a:extLst>
                </p:cNvPr>
                <p:cNvGrpSpPr/>
                <p:nvPr/>
              </p:nvGrpSpPr>
              <p:grpSpPr>
                <a:xfrm>
                  <a:off x="5832354" y="2796766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103" name="iśḻíďè">
                    <a:extLst>
                      <a:ext uri="{FF2B5EF4-FFF2-40B4-BE49-F238E27FC236}">
                        <a16:creationId xmlns:a16="http://schemas.microsoft.com/office/drawing/2014/main" id="{6293184E-4EA5-43E8-A07E-18D409CC74C0}"/>
                      </a:ext>
                    </a:extLst>
                  </p:cNvPr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4" name="ïṧľiḍe">
                    <a:extLst>
                      <a:ext uri="{FF2B5EF4-FFF2-40B4-BE49-F238E27FC236}">
                        <a16:creationId xmlns:a16="http://schemas.microsoft.com/office/drawing/2014/main" id="{A16891DB-009C-4990-B9FD-186C193C5DA6}"/>
                      </a:ext>
                    </a:extLst>
                  </p:cNvPr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94" name="íşlïḍè">
                  <a:extLst>
                    <a:ext uri="{FF2B5EF4-FFF2-40B4-BE49-F238E27FC236}">
                      <a16:creationId xmlns:a16="http://schemas.microsoft.com/office/drawing/2014/main" id="{B2567F76-94E4-4BA4-8725-8D4A4E689E7E}"/>
                    </a:ext>
                  </a:extLst>
                </p:cNvPr>
                <p:cNvGrpSpPr/>
                <p:nvPr/>
              </p:nvGrpSpPr>
              <p:grpSpPr>
                <a:xfrm>
                  <a:off x="4707152" y="3462362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101" name="ïSḷïḑe">
                    <a:extLst>
                      <a:ext uri="{FF2B5EF4-FFF2-40B4-BE49-F238E27FC236}">
                        <a16:creationId xmlns:a16="http://schemas.microsoft.com/office/drawing/2014/main" id="{D3DC3F43-14F1-49D3-A589-963013BA67E6}"/>
                      </a:ext>
                    </a:extLst>
                  </p:cNvPr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2" name="ïṡľîḓé">
                    <a:extLst>
                      <a:ext uri="{FF2B5EF4-FFF2-40B4-BE49-F238E27FC236}">
                        <a16:creationId xmlns:a16="http://schemas.microsoft.com/office/drawing/2014/main" id="{62511820-8A51-42D2-AB4F-05019EF7C390}"/>
                      </a:ext>
                    </a:extLst>
                  </p:cNvPr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95" name="ísliḓe">
                  <a:extLst>
                    <a:ext uri="{FF2B5EF4-FFF2-40B4-BE49-F238E27FC236}">
                      <a16:creationId xmlns:a16="http://schemas.microsoft.com/office/drawing/2014/main" id="{1E941577-AF6A-4DA3-B557-0F5616EAB5B0}"/>
                    </a:ext>
                  </a:extLst>
                </p:cNvPr>
                <p:cNvGrpSpPr/>
                <p:nvPr/>
              </p:nvGrpSpPr>
              <p:grpSpPr>
                <a:xfrm>
                  <a:off x="5940643" y="4439912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99" name="iṧḷiďé">
                    <a:extLst>
                      <a:ext uri="{FF2B5EF4-FFF2-40B4-BE49-F238E27FC236}">
                        <a16:creationId xmlns:a16="http://schemas.microsoft.com/office/drawing/2014/main" id="{47A06C14-66EC-46D4-8647-B5B4284D3C9D}"/>
                      </a:ext>
                    </a:extLst>
                  </p:cNvPr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0" name="ïŝlïḍé">
                    <a:extLst>
                      <a:ext uri="{FF2B5EF4-FFF2-40B4-BE49-F238E27FC236}">
                        <a16:creationId xmlns:a16="http://schemas.microsoft.com/office/drawing/2014/main" id="{1A6D39D9-D71B-41C6-A065-488683D63F03}"/>
                      </a:ext>
                    </a:extLst>
                  </p:cNvPr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96" name="ïṩ1ïḑè">
                  <a:extLst>
                    <a:ext uri="{FF2B5EF4-FFF2-40B4-BE49-F238E27FC236}">
                      <a16:creationId xmlns:a16="http://schemas.microsoft.com/office/drawing/2014/main" id="{03C31EDF-1C72-47D1-84AD-37957AA1565A}"/>
                    </a:ext>
                  </a:extLst>
                </p:cNvPr>
                <p:cNvGrpSpPr/>
                <p:nvPr/>
              </p:nvGrpSpPr>
              <p:grpSpPr>
                <a:xfrm>
                  <a:off x="5995533" y="2248023"/>
                  <a:ext cx="206943" cy="208270"/>
                  <a:chOff x="4149281" y="1887719"/>
                  <a:chExt cx="224837" cy="226650"/>
                </a:xfrm>
              </p:grpSpPr>
              <p:sp>
                <p:nvSpPr>
                  <p:cNvPr id="97" name="îšḻïḋê">
                    <a:extLst>
                      <a:ext uri="{FF2B5EF4-FFF2-40B4-BE49-F238E27FC236}">
                        <a16:creationId xmlns:a16="http://schemas.microsoft.com/office/drawing/2014/main" id="{08A5DACA-8B9D-413A-9297-E0A688290378}"/>
                      </a:ext>
                    </a:extLst>
                  </p:cNvPr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8" name="ïŝḻïḋè">
                    <a:extLst>
                      <a:ext uri="{FF2B5EF4-FFF2-40B4-BE49-F238E27FC236}">
                        <a16:creationId xmlns:a16="http://schemas.microsoft.com/office/drawing/2014/main" id="{30D0BE86-1F0F-477C-8408-04EBA325BFED}"/>
                      </a:ext>
                    </a:extLst>
                  </p:cNvPr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</p:grpSp>
          <p:grpSp>
            <p:nvGrpSpPr>
              <p:cNvPr id="45" name="îṧḷïḑe">
                <a:extLst>
                  <a:ext uri="{FF2B5EF4-FFF2-40B4-BE49-F238E27FC236}">
                    <a16:creationId xmlns:a16="http://schemas.microsoft.com/office/drawing/2014/main" id="{C3FF4D4C-76D4-4964-8491-E606162619AB}"/>
                  </a:ext>
                </a:extLst>
              </p:cNvPr>
              <p:cNvGrpSpPr/>
              <p:nvPr/>
            </p:nvGrpSpPr>
            <p:grpSpPr>
              <a:xfrm>
                <a:off x="9960748" y="3515891"/>
                <a:ext cx="271082" cy="272819"/>
                <a:chOff x="4149281" y="1887719"/>
                <a:chExt cx="224837" cy="226650"/>
              </a:xfrm>
            </p:grpSpPr>
            <p:sp>
              <p:nvSpPr>
                <p:cNvPr id="90" name="iSlïďè">
                  <a:extLst>
                    <a:ext uri="{FF2B5EF4-FFF2-40B4-BE49-F238E27FC236}">
                      <a16:creationId xmlns:a16="http://schemas.microsoft.com/office/drawing/2014/main" id="{4204FB08-65EA-4787-A22F-B54E5B53A386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" name="iṩļíde">
                  <a:extLst>
                    <a:ext uri="{FF2B5EF4-FFF2-40B4-BE49-F238E27FC236}">
                      <a16:creationId xmlns:a16="http://schemas.microsoft.com/office/drawing/2014/main" id="{021057FD-3CE6-4A69-BABA-3F44B3B2C73F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46" name="îśļíḍè">
                <a:extLst>
                  <a:ext uri="{FF2B5EF4-FFF2-40B4-BE49-F238E27FC236}">
                    <a16:creationId xmlns:a16="http://schemas.microsoft.com/office/drawing/2014/main" id="{0E4504AD-1E13-46A8-B9E8-AE43A153EC37}"/>
                  </a:ext>
                </a:extLst>
              </p:cNvPr>
              <p:cNvGrpSpPr/>
              <p:nvPr/>
            </p:nvGrpSpPr>
            <p:grpSpPr>
              <a:xfrm>
                <a:off x="9630783" y="3693124"/>
                <a:ext cx="170798" cy="171893"/>
                <a:chOff x="4149281" y="1887719"/>
                <a:chExt cx="224837" cy="226650"/>
              </a:xfrm>
            </p:grpSpPr>
            <p:sp>
              <p:nvSpPr>
                <p:cNvPr id="88" name="îṧḷïḋé">
                  <a:extLst>
                    <a:ext uri="{FF2B5EF4-FFF2-40B4-BE49-F238E27FC236}">
                      <a16:creationId xmlns:a16="http://schemas.microsoft.com/office/drawing/2014/main" id="{6F900410-3DD4-4382-A458-0D8D436689A8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" name="ïSḷidé">
                  <a:extLst>
                    <a:ext uri="{FF2B5EF4-FFF2-40B4-BE49-F238E27FC236}">
                      <a16:creationId xmlns:a16="http://schemas.microsoft.com/office/drawing/2014/main" id="{DBC805E8-AF44-4E99-B931-D5A748EEEF31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47" name="ïṧ1ïďê">
                <a:extLst>
                  <a:ext uri="{FF2B5EF4-FFF2-40B4-BE49-F238E27FC236}">
                    <a16:creationId xmlns:a16="http://schemas.microsoft.com/office/drawing/2014/main" id="{5A7B54CD-C855-4F7B-971A-F3172C348A80}"/>
                  </a:ext>
                </a:extLst>
              </p:cNvPr>
              <p:cNvGrpSpPr/>
              <p:nvPr/>
            </p:nvGrpSpPr>
            <p:grpSpPr>
              <a:xfrm>
                <a:off x="10720278" y="3714243"/>
                <a:ext cx="187879" cy="189083"/>
                <a:chOff x="4149281" y="1887719"/>
                <a:chExt cx="224837" cy="226650"/>
              </a:xfrm>
            </p:grpSpPr>
            <p:sp>
              <p:nvSpPr>
                <p:cNvPr id="86" name="is1îḓe">
                  <a:extLst>
                    <a:ext uri="{FF2B5EF4-FFF2-40B4-BE49-F238E27FC236}">
                      <a16:creationId xmlns:a16="http://schemas.microsoft.com/office/drawing/2014/main" id="{B541B4A9-90C1-4C3D-B0F9-EA472A001436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" name="îṡļíďê">
                  <a:extLst>
                    <a:ext uri="{FF2B5EF4-FFF2-40B4-BE49-F238E27FC236}">
                      <a16:creationId xmlns:a16="http://schemas.microsoft.com/office/drawing/2014/main" id="{44A656E3-EA15-4CBA-8123-37DF6D26AE54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48" name="isľíḋè">
                <a:extLst>
                  <a:ext uri="{FF2B5EF4-FFF2-40B4-BE49-F238E27FC236}">
                    <a16:creationId xmlns:a16="http://schemas.microsoft.com/office/drawing/2014/main" id="{01D65B38-AC57-4338-9E04-04E71121B66F}"/>
                  </a:ext>
                </a:extLst>
              </p:cNvPr>
              <p:cNvGrpSpPr/>
              <p:nvPr/>
            </p:nvGrpSpPr>
            <p:grpSpPr>
              <a:xfrm>
                <a:off x="8064407" y="4282751"/>
                <a:ext cx="206666" cy="207992"/>
                <a:chOff x="4149281" y="1887719"/>
                <a:chExt cx="224837" cy="226650"/>
              </a:xfrm>
            </p:grpSpPr>
            <p:sp>
              <p:nvSpPr>
                <p:cNvPr id="84" name="ísḷïḓê">
                  <a:extLst>
                    <a:ext uri="{FF2B5EF4-FFF2-40B4-BE49-F238E27FC236}">
                      <a16:creationId xmlns:a16="http://schemas.microsoft.com/office/drawing/2014/main" id="{0ACF438F-FAFC-47A9-8A67-5D43C82FF369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" name="iśḷïḋé">
                  <a:extLst>
                    <a:ext uri="{FF2B5EF4-FFF2-40B4-BE49-F238E27FC236}">
                      <a16:creationId xmlns:a16="http://schemas.microsoft.com/office/drawing/2014/main" id="{A8A01A2D-C224-49E4-AE57-343D6D9F7761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49" name="íśḷïḍé">
                <a:extLst>
                  <a:ext uri="{FF2B5EF4-FFF2-40B4-BE49-F238E27FC236}">
                    <a16:creationId xmlns:a16="http://schemas.microsoft.com/office/drawing/2014/main" id="{135AB6C5-F775-4158-946A-F4143F53EE7B}"/>
                  </a:ext>
                </a:extLst>
              </p:cNvPr>
              <p:cNvGrpSpPr/>
              <p:nvPr/>
            </p:nvGrpSpPr>
            <p:grpSpPr>
              <a:xfrm>
                <a:off x="8955070" y="5174890"/>
                <a:ext cx="206666" cy="207992"/>
                <a:chOff x="4149281" y="1887719"/>
                <a:chExt cx="224837" cy="226650"/>
              </a:xfrm>
            </p:grpSpPr>
            <p:sp>
              <p:nvSpPr>
                <p:cNvPr id="82" name="isľiďe">
                  <a:extLst>
                    <a:ext uri="{FF2B5EF4-FFF2-40B4-BE49-F238E27FC236}">
                      <a16:creationId xmlns:a16="http://schemas.microsoft.com/office/drawing/2014/main" id="{D92D1C6B-DEB1-449C-A216-E6BD788ABE57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" name="îSḻîḓê">
                  <a:extLst>
                    <a:ext uri="{FF2B5EF4-FFF2-40B4-BE49-F238E27FC236}">
                      <a16:creationId xmlns:a16="http://schemas.microsoft.com/office/drawing/2014/main" id="{562BAF7F-A9CA-4038-A6D5-441FB89C7DF0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50" name="iṩlîḓé">
                <a:extLst>
                  <a:ext uri="{FF2B5EF4-FFF2-40B4-BE49-F238E27FC236}">
                    <a16:creationId xmlns:a16="http://schemas.microsoft.com/office/drawing/2014/main" id="{CF11E7C1-1EC9-4AA3-9BB1-341317891939}"/>
                  </a:ext>
                </a:extLst>
              </p:cNvPr>
              <p:cNvGrpSpPr/>
              <p:nvPr/>
            </p:nvGrpSpPr>
            <p:grpSpPr>
              <a:xfrm>
                <a:off x="10292880" y="5137384"/>
                <a:ext cx="206666" cy="207992"/>
                <a:chOff x="4149281" y="1887719"/>
                <a:chExt cx="224837" cy="226650"/>
              </a:xfrm>
            </p:grpSpPr>
            <p:sp>
              <p:nvSpPr>
                <p:cNvPr id="80" name="íṣḷîḓé">
                  <a:extLst>
                    <a:ext uri="{FF2B5EF4-FFF2-40B4-BE49-F238E27FC236}">
                      <a16:creationId xmlns:a16="http://schemas.microsoft.com/office/drawing/2014/main" id="{A9CE21FF-E025-4331-857F-B73D32477FD4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" name="îsḷïḍe">
                  <a:extLst>
                    <a:ext uri="{FF2B5EF4-FFF2-40B4-BE49-F238E27FC236}">
                      <a16:creationId xmlns:a16="http://schemas.microsoft.com/office/drawing/2014/main" id="{4B283DD9-74C2-4341-B232-D9300806C879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51" name="iśľiḋe">
                <a:extLst>
                  <a:ext uri="{FF2B5EF4-FFF2-40B4-BE49-F238E27FC236}">
                    <a16:creationId xmlns:a16="http://schemas.microsoft.com/office/drawing/2014/main" id="{B6D8516E-F14A-4AEC-B094-949845B3E896}"/>
                  </a:ext>
                </a:extLst>
              </p:cNvPr>
              <p:cNvGrpSpPr/>
              <p:nvPr/>
            </p:nvGrpSpPr>
            <p:grpSpPr>
              <a:xfrm>
                <a:off x="11174118" y="4385234"/>
                <a:ext cx="206666" cy="207992"/>
                <a:chOff x="4149281" y="1887719"/>
                <a:chExt cx="224837" cy="226650"/>
              </a:xfrm>
            </p:grpSpPr>
            <p:sp>
              <p:nvSpPr>
                <p:cNvPr id="78" name="ïşľïdê">
                  <a:extLst>
                    <a:ext uri="{FF2B5EF4-FFF2-40B4-BE49-F238E27FC236}">
                      <a16:creationId xmlns:a16="http://schemas.microsoft.com/office/drawing/2014/main" id="{DC8A077B-FE71-49A6-9486-17BE470188E5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" name="ïśḻíḍé">
                  <a:extLst>
                    <a:ext uri="{FF2B5EF4-FFF2-40B4-BE49-F238E27FC236}">
                      <a16:creationId xmlns:a16="http://schemas.microsoft.com/office/drawing/2014/main" id="{1EEA4845-B84B-4387-9019-0A8C331CD14C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52" name="îṩľíḓê">
                <a:extLst>
                  <a:ext uri="{FF2B5EF4-FFF2-40B4-BE49-F238E27FC236}">
                    <a16:creationId xmlns:a16="http://schemas.microsoft.com/office/drawing/2014/main" id="{CC33A260-39D2-4BA1-A8A8-87593B673F86}"/>
                  </a:ext>
                </a:extLst>
              </p:cNvPr>
              <p:cNvSpPr/>
              <p:nvPr/>
            </p:nvSpPr>
            <p:spPr>
              <a:xfrm>
                <a:off x="11213087" y="3145365"/>
                <a:ext cx="227333" cy="22879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53" name="îsḷîḋê">
                <a:extLst>
                  <a:ext uri="{FF2B5EF4-FFF2-40B4-BE49-F238E27FC236}">
                    <a16:creationId xmlns:a16="http://schemas.microsoft.com/office/drawing/2014/main" id="{ADEFC5BE-6E44-45B0-BC45-D31F6BF73880}"/>
                  </a:ext>
                </a:extLst>
              </p:cNvPr>
              <p:cNvGrpSpPr/>
              <p:nvPr/>
            </p:nvGrpSpPr>
            <p:grpSpPr>
              <a:xfrm>
                <a:off x="10849339" y="2499297"/>
                <a:ext cx="170798" cy="171894"/>
                <a:chOff x="4149281" y="1887719"/>
                <a:chExt cx="224837" cy="226650"/>
              </a:xfrm>
            </p:grpSpPr>
            <p:sp>
              <p:nvSpPr>
                <p:cNvPr id="76" name="ïṧľïḑe">
                  <a:extLst>
                    <a:ext uri="{FF2B5EF4-FFF2-40B4-BE49-F238E27FC236}">
                      <a16:creationId xmlns:a16="http://schemas.microsoft.com/office/drawing/2014/main" id="{C17D6B83-B9B5-40B3-9727-A90FB273567B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" name="iṡļiḋe">
                  <a:extLst>
                    <a:ext uri="{FF2B5EF4-FFF2-40B4-BE49-F238E27FC236}">
                      <a16:creationId xmlns:a16="http://schemas.microsoft.com/office/drawing/2014/main" id="{C9FE8193-D2BF-4235-991F-6DA87444F8D6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54" name="iSļiḓè">
                <a:extLst>
                  <a:ext uri="{FF2B5EF4-FFF2-40B4-BE49-F238E27FC236}">
                    <a16:creationId xmlns:a16="http://schemas.microsoft.com/office/drawing/2014/main" id="{4C20838A-1F3E-4653-8EEF-03AAFAFE4A5C}"/>
                  </a:ext>
                </a:extLst>
              </p:cNvPr>
              <p:cNvGrpSpPr/>
              <p:nvPr/>
            </p:nvGrpSpPr>
            <p:grpSpPr>
              <a:xfrm>
                <a:off x="10199623" y="2101555"/>
                <a:ext cx="170798" cy="171894"/>
                <a:chOff x="4149281" y="1887719"/>
                <a:chExt cx="224837" cy="226650"/>
              </a:xfrm>
            </p:grpSpPr>
            <p:sp>
              <p:nvSpPr>
                <p:cNvPr id="74" name="î$ḷíḋê">
                  <a:extLst>
                    <a:ext uri="{FF2B5EF4-FFF2-40B4-BE49-F238E27FC236}">
                      <a16:creationId xmlns:a16="http://schemas.microsoft.com/office/drawing/2014/main" id="{CC6A7145-59A5-4D79-8BDA-A4EC0C99E8AB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" name="ïṧ1iḓè">
                  <a:extLst>
                    <a:ext uri="{FF2B5EF4-FFF2-40B4-BE49-F238E27FC236}">
                      <a16:creationId xmlns:a16="http://schemas.microsoft.com/office/drawing/2014/main" id="{C28B346A-E982-4A7C-8F75-659F061E9878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55" name="ïṩľíḑè">
                <a:extLst>
                  <a:ext uri="{FF2B5EF4-FFF2-40B4-BE49-F238E27FC236}">
                    <a16:creationId xmlns:a16="http://schemas.microsoft.com/office/drawing/2014/main" id="{12ADC6D1-097C-4C2A-B7C1-21AA974EE90A}"/>
                  </a:ext>
                </a:extLst>
              </p:cNvPr>
              <p:cNvGrpSpPr/>
              <p:nvPr/>
            </p:nvGrpSpPr>
            <p:grpSpPr>
              <a:xfrm>
                <a:off x="9344445" y="1991998"/>
                <a:ext cx="170798" cy="171894"/>
                <a:chOff x="4149281" y="1887719"/>
                <a:chExt cx="224837" cy="226650"/>
              </a:xfrm>
            </p:grpSpPr>
            <p:sp>
              <p:nvSpPr>
                <p:cNvPr id="72" name="ïš1idè">
                  <a:extLst>
                    <a:ext uri="{FF2B5EF4-FFF2-40B4-BE49-F238E27FC236}">
                      <a16:creationId xmlns:a16="http://schemas.microsoft.com/office/drawing/2014/main" id="{83A8E39A-2BC4-479F-BFD5-B5C00AD814DA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" name="isľïďé">
                  <a:extLst>
                    <a:ext uri="{FF2B5EF4-FFF2-40B4-BE49-F238E27FC236}">
                      <a16:creationId xmlns:a16="http://schemas.microsoft.com/office/drawing/2014/main" id="{D2E51CAE-8A2D-4067-B054-FC05C6583DE8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56" name="íṧḷïḋê">
                <a:extLst>
                  <a:ext uri="{FF2B5EF4-FFF2-40B4-BE49-F238E27FC236}">
                    <a16:creationId xmlns:a16="http://schemas.microsoft.com/office/drawing/2014/main" id="{1D24D7CF-07A8-4F6F-92A0-185269B6ED99}"/>
                  </a:ext>
                </a:extLst>
              </p:cNvPr>
              <p:cNvGrpSpPr/>
              <p:nvPr/>
            </p:nvGrpSpPr>
            <p:grpSpPr>
              <a:xfrm>
                <a:off x="8284829" y="2625930"/>
                <a:ext cx="181307" cy="182470"/>
                <a:chOff x="4149281" y="1887719"/>
                <a:chExt cx="224837" cy="226650"/>
              </a:xfrm>
            </p:grpSpPr>
            <p:sp>
              <p:nvSpPr>
                <p:cNvPr id="70" name="ïsľiḑé">
                  <a:extLst>
                    <a:ext uri="{FF2B5EF4-FFF2-40B4-BE49-F238E27FC236}">
                      <a16:creationId xmlns:a16="http://schemas.microsoft.com/office/drawing/2014/main" id="{CBCFAE9E-038E-4467-B2C2-EB6142BDCBB4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1" name="íŝ1ïḓe">
                  <a:extLst>
                    <a:ext uri="{FF2B5EF4-FFF2-40B4-BE49-F238E27FC236}">
                      <a16:creationId xmlns:a16="http://schemas.microsoft.com/office/drawing/2014/main" id="{6377F155-3AB9-4982-9A63-D991CCF2816D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57" name="ïślîḑe">
                <a:extLst>
                  <a:ext uri="{FF2B5EF4-FFF2-40B4-BE49-F238E27FC236}">
                    <a16:creationId xmlns:a16="http://schemas.microsoft.com/office/drawing/2014/main" id="{A701A1EB-4DD3-412C-8948-29DCCC72A57F}"/>
                  </a:ext>
                </a:extLst>
              </p:cNvPr>
              <p:cNvSpPr/>
              <p:nvPr/>
            </p:nvSpPr>
            <p:spPr>
              <a:xfrm>
                <a:off x="7704633" y="3049669"/>
                <a:ext cx="885844" cy="8714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/>
              </a:bodyPr>
              <a:lstStyle/>
              <a:p>
                <a:pPr algn="ctr"/>
                <a:r>
                  <a:rPr lang="en-US" altLang="zh-CN" sz="1200" b="1" i="1" dirty="0"/>
                  <a:t>Types</a:t>
                </a:r>
                <a:endParaRPr sz="1200" b="1" i="1" dirty="0"/>
              </a:p>
            </p:txBody>
          </p:sp>
          <p:grpSp>
            <p:nvGrpSpPr>
              <p:cNvPr id="58" name="ís1îḓé">
                <a:extLst>
                  <a:ext uri="{FF2B5EF4-FFF2-40B4-BE49-F238E27FC236}">
                    <a16:creationId xmlns:a16="http://schemas.microsoft.com/office/drawing/2014/main" id="{EE2803A9-D8E0-4FAB-8DCD-ED18E8FFDBFA}"/>
                  </a:ext>
                </a:extLst>
              </p:cNvPr>
              <p:cNvGrpSpPr/>
              <p:nvPr/>
            </p:nvGrpSpPr>
            <p:grpSpPr>
              <a:xfrm>
                <a:off x="8575520" y="3036395"/>
                <a:ext cx="164825" cy="165880"/>
                <a:chOff x="4149281" y="1887719"/>
                <a:chExt cx="224837" cy="226650"/>
              </a:xfrm>
            </p:grpSpPr>
            <p:sp>
              <p:nvSpPr>
                <p:cNvPr id="68" name="ïŝ1iďé">
                  <a:extLst>
                    <a:ext uri="{FF2B5EF4-FFF2-40B4-BE49-F238E27FC236}">
                      <a16:creationId xmlns:a16="http://schemas.microsoft.com/office/drawing/2014/main" id="{7EA610AA-87FE-41D3-9551-D2B67BE0D639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9" name="ï$ľiďe">
                  <a:extLst>
                    <a:ext uri="{FF2B5EF4-FFF2-40B4-BE49-F238E27FC236}">
                      <a16:creationId xmlns:a16="http://schemas.microsoft.com/office/drawing/2014/main" id="{9CE5BD73-636F-4E04-939A-A0F998B62CBB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59" name="îSḷíḑe">
                <a:extLst>
                  <a:ext uri="{FF2B5EF4-FFF2-40B4-BE49-F238E27FC236}">
                    <a16:creationId xmlns:a16="http://schemas.microsoft.com/office/drawing/2014/main" id="{FF2603E9-EF1D-4B59-80D2-22CAC4085B3E}"/>
                  </a:ext>
                </a:extLst>
              </p:cNvPr>
              <p:cNvGrpSpPr/>
              <p:nvPr/>
            </p:nvGrpSpPr>
            <p:grpSpPr>
              <a:xfrm>
                <a:off x="8709469" y="4330439"/>
                <a:ext cx="271082" cy="272820"/>
                <a:chOff x="4149281" y="1887719"/>
                <a:chExt cx="224837" cy="226650"/>
              </a:xfrm>
            </p:grpSpPr>
            <p:sp>
              <p:nvSpPr>
                <p:cNvPr id="66" name="îṧliḑe">
                  <a:extLst>
                    <a:ext uri="{FF2B5EF4-FFF2-40B4-BE49-F238E27FC236}">
                      <a16:creationId xmlns:a16="http://schemas.microsoft.com/office/drawing/2014/main" id="{714DD373-919C-4B6D-9384-5A232C1061C7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7" name="íṣ1íďe">
                  <a:extLst>
                    <a:ext uri="{FF2B5EF4-FFF2-40B4-BE49-F238E27FC236}">
                      <a16:creationId xmlns:a16="http://schemas.microsoft.com/office/drawing/2014/main" id="{272B8E85-1359-498F-84DE-586A9F47A412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60" name="îŝ1ïďè">
                <a:extLst>
                  <a:ext uri="{FF2B5EF4-FFF2-40B4-BE49-F238E27FC236}">
                    <a16:creationId xmlns:a16="http://schemas.microsoft.com/office/drawing/2014/main" id="{62854625-40E4-4D1A-B33A-1138A6A4CF87}"/>
                  </a:ext>
                </a:extLst>
              </p:cNvPr>
              <p:cNvGrpSpPr/>
              <p:nvPr/>
            </p:nvGrpSpPr>
            <p:grpSpPr>
              <a:xfrm>
                <a:off x="9215633" y="2351279"/>
                <a:ext cx="170798" cy="171894"/>
                <a:chOff x="4149281" y="1887719"/>
                <a:chExt cx="224837" cy="226650"/>
              </a:xfrm>
            </p:grpSpPr>
            <p:sp>
              <p:nvSpPr>
                <p:cNvPr id="64" name="íS1ïdê">
                  <a:extLst>
                    <a:ext uri="{FF2B5EF4-FFF2-40B4-BE49-F238E27FC236}">
                      <a16:creationId xmlns:a16="http://schemas.microsoft.com/office/drawing/2014/main" id="{54583285-9605-4B61-B9BC-D495094A35C2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5" name="iṣļíde">
                  <a:extLst>
                    <a:ext uri="{FF2B5EF4-FFF2-40B4-BE49-F238E27FC236}">
                      <a16:creationId xmlns:a16="http://schemas.microsoft.com/office/drawing/2014/main" id="{35FB232D-E8E8-445E-B2C4-711CC85B0B56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61" name="işḷïďè">
                <a:extLst>
                  <a:ext uri="{FF2B5EF4-FFF2-40B4-BE49-F238E27FC236}">
                    <a16:creationId xmlns:a16="http://schemas.microsoft.com/office/drawing/2014/main" id="{42DC765F-7E46-48A9-AB55-785B66D37691}"/>
                  </a:ext>
                </a:extLst>
              </p:cNvPr>
              <p:cNvGrpSpPr/>
              <p:nvPr/>
            </p:nvGrpSpPr>
            <p:grpSpPr>
              <a:xfrm>
                <a:off x="10526093" y="4752957"/>
                <a:ext cx="206667" cy="207992"/>
                <a:chOff x="4149281" y="1887719"/>
                <a:chExt cx="224837" cy="226650"/>
              </a:xfrm>
            </p:grpSpPr>
            <p:sp>
              <p:nvSpPr>
                <p:cNvPr id="62" name="îṧlîḋè">
                  <a:extLst>
                    <a:ext uri="{FF2B5EF4-FFF2-40B4-BE49-F238E27FC236}">
                      <a16:creationId xmlns:a16="http://schemas.microsoft.com/office/drawing/2014/main" id="{F5A85285-0942-44ED-9874-1D21C2D561B8}"/>
                    </a:ext>
                  </a:extLst>
                </p:cNvPr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3" name="ísḷïḋê">
                  <a:extLst>
                    <a:ext uri="{FF2B5EF4-FFF2-40B4-BE49-F238E27FC236}">
                      <a16:creationId xmlns:a16="http://schemas.microsoft.com/office/drawing/2014/main" id="{5F0DAAA4-5910-4D37-8E17-6375A9C40EF0}"/>
                    </a:ext>
                  </a:extLst>
                </p:cNvPr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9" name="肘形连接符 5">
              <a:extLst>
                <a:ext uri="{FF2B5EF4-FFF2-40B4-BE49-F238E27FC236}">
                  <a16:creationId xmlns:a16="http://schemas.microsoft.com/office/drawing/2014/main" id="{5365CCE1-D088-4E12-A522-9ADAEAFFD24C}"/>
                </a:ext>
              </a:extLst>
            </p:cNvPr>
            <p:cNvCxnSpPr>
              <a:cxnSpLocks/>
              <a:stCxn id="113" idx="3"/>
              <a:endCxn id="57" idx="2"/>
            </p:cNvCxnSpPr>
            <p:nvPr/>
          </p:nvCxnSpPr>
          <p:spPr>
            <a:xfrm>
              <a:off x="7330028" y="2434213"/>
              <a:ext cx="447873" cy="1099901"/>
            </a:xfrm>
            <a:prstGeom prst="bentConnector3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连接符 6">
              <a:extLst>
                <a:ext uri="{FF2B5EF4-FFF2-40B4-BE49-F238E27FC236}">
                  <a16:creationId xmlns:a16="http://schemas.microsoft.com/office/drawing/2014/main" id="{705EB78A-2B30-496C-ABE6-0E3E7D1AF307}"/>
                </a:ext>
              </a:extLst>
            </p:cNvPr>
            <p:cNvCxnSpPr>
              <a:cxnSpLocks/>
              <a:stCxn id="57" idx="2"/>
              <a:endCxn id="109" idx="3"/>
            </p:cNvCxnSpPr>
            <p:nvPr/>
          </p:nvCxnSpPr>
          <p:spPr>
            <a:xfrm rot="10800000" flipV="1">
              <a:off x="7330029" y="3534113"/>
              <a:ext cx="447873" cy="1513911"/>
            </a:xfrm>
            <a:prstGeom prst="bentConnector3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ïṧḷidê">
              <a:extLst>
                <a:ext uri="{FF2B5EF4-FFF2-40B4-BE49-F238E27FC236}">
                  <a16:creationId xmlns:a16="http://schemas.microsoft.com/office/drawing/2014/main" id="{3C946524-70AF-47BF-818D-E8CE8B45B972}"/>
                </a:ext>
              </a:extLst>
            </p:cNvPr>
            <p:cNvSpPr txBox="1"/>
            <p:nvPr/>
          </p:nvSpPr>
          <p:spPr>
            <a:xfrm>
              <a:off x="721100" y="2351551"/>
              <a:ext cx="3541468" cy="326728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/>
                <a:t>Traveling</a:t>
              </a:r>
              <a:r>
                <a:rPr lang="zh-CN" altLang="en-US" b="1" dirty="0"/>
                <a:t> </a:t>
              </a:r>
              <a:r>
                <a:rPr lang="en-US" altLang="zh-CN" b="1" dirty="0"/>
                <a:t>Salesman</a:t>
              </a:r>
              <a:r>
                <a:rPr lang="zh-CN" altLang="en-US" b="1" dirty="0"/>
                <a:t> </a:t>
              </a:r>
              <a:r>
                <a:rPr lang="en-US" altLang="zh-CN" b="1" dirty="0"/>
                <a:t>Problem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Fund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shortest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possible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route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that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visits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each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building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once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and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return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to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origin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nodes.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600" dirty="0"/>
            </a:p>
          </p:txBody>
        </p:sp>
      </p:grpSp>
      <p:cxnSp>
        <p:nvCxnSpPr>
          <p:cNvPr id="117" name="直接连接符 5">
            <a:extLst>
              <a:ext uri="{FF2B5EF4-FFF2-40B4-BE49-F238E27FC236}">
                <a16:creationId xmlns:a16="http://schemas.microsoft.com/office/drawing/2014/main" id="{F252F641-3ABA-AD41-B592-F07BFF6D1FDB}"/>
              </a:ext>
            </a:extLst>
          </p:cNvPr>
          <p:cNvCxnSpPr>
            <a:cxnSpLocks/>
          </p:cNvCxnSpPr>
          <p:nvPr/>
        </p:nvCxnSpPr>
        <p:spPr>
          <a:xfrm>
            <a:off x="721100" y="1045590"/>
            <a:ext cx="8712019" cy="30237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4E2681A8-71B6-0842-A1FB-3F4A0A40F3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63" y="78974"/>
            <a:ext cx="2189253" cy="9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54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51022-B065-45DD-8C61-D4D4FAAC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13" y="52346"/>
            <a:ext cx="10515600" cy="1325563"/>
          </a:xfrm>
        </p:spPr>
        <p:txBody>
          <a:bodyPr/>
          <a:lstStyle/>
          <a:p>
            <a:r>
              <a:rPr lang="en-US" altLang="zh-CN" dirty="0"/>
              <a:t>Traveling</a:t>
            </a:r>
            <a:r>
              <a:rPr lang="zh-CN" altLang="en-US" dirty="0"/>
              <a:t> </a:t>
            </a:r>
            <a:r>
              <a:rPr lang="en-US" altLang="zh-CN" dirty="0"/>
              <a:t>Salesman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860D72-D75F-41B4-B554-B1C5CD004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5" name="2a9e616f-3786-465b-b886-329f67e3e5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60E30F8-7654-4E49-909C-0413A9675B3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0718" y="1314488"/>
            <a:ext cx="10857304" cy="5211250"/>
            <a:chOff x="670718" y="1314488"/>
            <a:chExt cx="10857304" cy="521125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267A19A2-1FCD-4F07-ADF9-BF2896CA0F17}"/>
                </a:ext>
              </a:extLst>
            </p:cNvPr>
            <p:cNvCxnSpPr>
              <a:cxnSpLocks/>
            </p:cNvCxnSpPr>
            <p:nvPr/>
          </p:nvCxnSpPr>
          <p:spPr>
            <a:xfrm>
              <a:off x="670718" y="3879000"/>
              <a:ext cx="10850563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iṡḻïde">
              <a:extLst>
                <a:ext uri="{FF2B5EF4-FFF2-40B4-BE49-F238E27FC236}">
                  <a16:creationId xmlns:a16="http://schemas.microsoft.com/office/drawing/2014/main" id="{35DD3537-674A-47B2-A3E9-F9570B575F25}"/>
                </a:ext>
              </a:extLst>
            </p:cNvPr>
            <p:cNvGrpSpPr/>
            <p:nvPr/>
          </p:nvGrpSpPr>
          <p:grpSpPr>
            <a:xfrm>
              <a:off x="1961947" y="3518409"/>
              <a:ext cx="675000" cy="675005"/>
              <a:chOff x="7209746" y="4153276"/>
              <a:chExt cx="675000" cy="675005"/>
            </a:xfrm>
          </p:grpSpPr>
          <p:sp>
            <p:nvSpPr>
              <p:cNvPr id="97" name="îś1ïḍé">
                <a:extLst>
                  <a:ext uri="{FF2B5EF4-FFF2-40B4-BE49-F238E27FC236}">
                    <a16:creationId xmlns:a16="http://schemas.microsoft.com/office/drawing/2014/main" id="{60E585FD-BC04-47A1-AD37-D19CEF5B97AC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8" name="iṩḷïḑé">
                <a:extLst>
                  <a:ext uri="{FF2B5EF4-FFF2-40B4-BE49-F238E27FC236}">
                    <a16:creationId xmlns:a16="http://schemas.microsoft.com/office/drawing/2014/main" id="{C0CC2D70-5E45-4213-8D1F-1B77375DFBC6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sp>
          <p:nvSpPr>
            <p:cNvPr id="8" name="ïşḻiďè">
              <a:extLst>
                <a:ext uri="{FF2B5EF4-FFF2-40B4-BE49-F238E27FC236}">
                  <a16:creationId xmlns:a16="http://schemas.microsoft.com/office/drawing/2014/main" id="{089C69B4-5962-4A53-B2D1-2BEB55C17F4E}"/>
                </a:ext>
              </a:extLst>
            </p:cNvPr>
            <p:cNvSpPr txBox="1"/>
            <p:nvPr/>
          </p:nvSpPr>
          <p:spPr>
            <a:xfrm>
              <a:off x="679450" y="4777282"/>
              <a:ext cx="3239990" cy="174845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lvl="0" indent="-171450" defTabSz="914377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400" kern="0" dirty="0"/>
                <a:t>Mathematically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formulated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in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the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1800s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by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the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Irish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mathematician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W.R.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Hamilton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and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by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the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British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mathematician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Thomas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Kirkman.</a:t>
              </a:r>
            </a:p>
          </p:txBody>
        </p:sp>
        <p:sp>
          <p:nvSpPr>
            <p:cNvPr id="9" name="îṣlïdé">
              <a:extLst>
                <a:ext uri="{FF2B5EF4-FFF2-40B4-BE49-F238E27FC236}">
                  <a16:creationId xmlns:a16="http://schemas.microsoft.com/office/drawing/2014/main" id="{D5646093-546B-41D4-B2F6-6065D0D5635C}"/>
                </a:ext>
              </a:extLst>
            </p:cNvPr>
            <p:cNvSpPr txBox="1"/>
            <p:nvPr/>
          </p:nvSpPr>
          <p:spPr>
            <a:xfrm>
              <a:off x="679450" y="4305462"/>
              <a:ext cx="3239994" cy="47182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b="1" dirty="0"/>
                <a:t>History</a:t>
              </a:r>
              <a:endParaRPr lang="zh-CN" altLang="en-US" b="1" dirty="0"/>
            </a:p>
          </p:txBody>
        </p:sp>
        <p:grpSp>
          <p:nvGrpSpPr>
            <p:cNvPr id="10" name="íṥlîde">
              <a:extLst>
                <a:ext uri="{FF2B5EF4-FFF2-40B4-BE49-F238E27FC236}">
                  <a16:creationId xmlns:a16="http://schemas.microsoft.com/office/drawing/2014/main" id="{92CF102D-6DFB-4019-8E39-36587A2F98D9}"/>
                </a:ext>
              </a:extLst>
            </p:cNvPr>
            <p:cNvGrpSpPr/>
            <p:nvPr/>
          </p:nvGrpSpPr>
          <p:grpSpPr>
            <a:xfrm>
              <a:off x="5766236" y="3518409"/>
              <a:ext cx="675000" cy="675005"/>
              <a:chOff x="7209746" y="4153276"/>
              <a:chExt cx="675000" cy="675005"/>
            </a:xfrm>
          </p:grpSpPr>
          <p:sp>
            <p:nvSpPr>
              <p:cNvPr id="95" name="iṥ1îḍe">
                <a:extLst>
                  <a:ext uri="{FF2B5EF4-FFF2-40B4-BE49-F238E27FC236}">
                    <a16:creationId xmlns:a16="http://schemas.microsoft.com/office/drawing/2014/main" id="{528370B0-A0B2-492C-921D-2E54D7391462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96" name="îşľîḋê">
                <a:extLst>
                  <a:ext uri="{FF2B5EF4-FFF2-40B4-BE49-F238E27FC236}">
                    <a16:creationId xmlns:a16="http://schemas.microsoft.com/office/drawing/2014/main" id="{DBE833D6-E98B-4BDE-91B6-98F2D37AD88D}"/>
                  </a:ext>
                </a:extLst>
              </p:cNvPr>
              <p:cNvSpPr/>
              <p:nvPr/>
            </p:nvSpPr>
            <p:spPr bwMode="auto">
              <a:xfrm>
                <a:off x="7375153" y="4373344"/>
                <a:ext cx="344185" cy="234865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82270 w 607639"/>
                  <a:gd name="connsiteY14" fmla="*/ 262926 h 414642"/>
                  <a:gd name="connsiteX15" fmla="*/ 192432 w 607639"/>
                  <a:gd name="connsiteY15" fmla="*/ 262926 h 414642"/>
                  <a:gd name="connsiteX16" fmla="*/ 202593 w 607639"/>
                  <a:gd name="connsiteY16" fmla="*/ 273052 h 414642"/>
                  <a:gd name="connsiteX17" fmla="*/ 192432 w 607639"/>
                  <a:gd name="connsiteY17" fmla="*/ 283178 h 414642"/>
                  <a:gd name="connsiteX18" fmla="*/ 182270 w 607639"/>
                  <a:gd name="connsiteY18" fmla="*/ 283178 h 414642"/>
                  <a:gd name="connsiteX19" fmla="*/ 172109 w 607639"/>
                  <a:gd name="connsiteY19" fmla="*/ 273052 h 414642"/>
                  <a:gd name="connsiteX20" fmla="*/ 182270 w 607639"/>
                  <a:gd name="connsiteY20" fmla="*/ 262926 h 414642"/>
                  <a:gd name="connsiteX21" fmla="*/ 91153 w 607639"/>
                  <a:gd name="connsiteY21" fmla="*/ 262926 h 414642"/>
                  <a:gd name="connsiteX22" fmla="*/ 141783 w 607639"/>
                  <a:gd name="connsiteY22" fmla="*/ 262926 h 414642"/>
                  <a:gd name="connsiteX23" fmla="*/ 151927 w 607639"/>
                  <a:gd name="connsiteY23" fmla="*/ 273052 h 414642"/>
                  <a:gd name="connsiteX24" fmla="*/ 141783 w 607639"/>
                  <a:gd name="connsiteY24" fmla="*/ 283178 h 414642"/>
                  <a:gd name="connsiteX25" fmla="*/ 91153 w 607639"/>
                  <a:gd name="connsiteY25" fmla="*/ 283178 h 414642"/>
                  <a:gd name="connsiteX26" fmla="*/ 81009 w 607639"/>
                  <a:gd name="connsiteY26" fmla="*/ 273052 h 414642"/>
                  <a:gd name="connsiteX27" fmla="*/ 91153 w 607639"/>
                  <a:gd name="connsiteY27" fmla="*/ 262926 h 414642"/>
                  <a:gd name="connsiteX28" fmla="*/ 161988 w 607639"/>
                  <a:gd name="connsiteY28" fmla="*/ 222493 h 414642"/>
                  <a:gd name="connsiteX29" fmla="*/ 232948 w 607639"/>
                  <a:gd name="connsiteY29" fmla="*/ 222493 h 414642"/>
                  <a:gd name="connsiteX30" fmla="*/ 243098 w 607639"/>
                  <a:gd name="connsiteY30" fmla="*/ 232619 h 414642"/>
                  <a:gd name="connsiteX31" fmla="*/ 232948 w 607639"/>
                  <a:gd name="connsiteY31" fmla="*/ 242745 h 414642"/>
                  <a:gd name="connsiteX32" fmla="*/ 161988 w 607639"/>
                  <a:gd name="connsiteY32" fmla="*/ 242745 h 414642"/>
                  <a:gd name="connsiteX33" fmla="*/ 151927 w 607639"/>
                  <a:gd name="connsiteY33" fmla="*/ 232619 h 414642"/>
                  <a:gd name="connsiteX34" fmla="*/ 161988 w 607639"/>
                  <a:gd name="connsiteY34" fmla="*/ 222493 h 414642"/>
                  <a:gd name="connsiteX35" fmla="*/ 91146 w 607639"/>
                  <a:gd name="connsiteY35" fmla="*/ 222493 h 414642"/>
                  <a:gd name="connsiteX36" fmla="*/ 121467 w 607639"/>
                  <a:gd name="connsiteY36" fmla="*/ 222493 h 414642"/>
                  <a:gd name="connsiteX37" fmla="*/ 131604 w 607639"/>
                  <a:gd name="connsiteY37" fmla="*/ 232619 h 414642"/>
                  <a:gd name="connsiteX38" fmla="*/ 121467 w 607639"/>
                  <a:gd name="connsiteY38" fmla="*/ 242745 h 414642"/>
                  <a:gd name="connsiteX39" fmla="*/ 91146 w 607639"/>
                  <a:gd name="connsiteY39" fmla="*/ 242745 h 414642"/>
                  <a:gd name="connsiteX40" fmla="*/ 81009 w 607639"/>
                  <a:gd name="connsiteY40" fmla="*/ 232619 h 414642"/>
                  <a:gd name="connsiteX41" fmla="*/ 91146 w 607639"/>
                  <a:gd name="connsiteY41" fmla="*/ 222493 h 414642"/>
                  <a:gd name="connsiteX42" fmla="*/ 182270 w 607639"/>
                  <a:gd name="connsiteY42" fmla="*/ 182059 h 414642"/>
                  <a:gd name="connsiteX43" fmla="*/ 192432 w 607639"/>
                  <a:gd name="connsiteY43" fmla="*/ 182059 h 414642"/>
                  <a:gd name="connsiteX44" fmla="*/ 202593 w 607639"/>
                  <a:gd name="connsiteY44" fmla="*/ 192195 h 414642"/>
                  <a:gd name="connsiteX45" fmla="*/ 192432 w 607639"/>
                  <a:gd name="connsiteY45" fmla="*/ 202241 h 414642"/>
                  <a:gd name="connsiteX46" fmla="*/ 182270 w 607639"/>
                  <a:gd name="connsiteY46" fmla="*/ 202241 h 414642"/>
                  <a:gd name="connsiteX47" fmla="*/ 172109 w 607639"/>
                  <a:gd name="connsiteY47" fmla="*/ 192195 h 414642"/>
                  <a:gd name="connsiteX48" fmla="*/ 182270 w 607639"/>
                  <a:gd name="connsiteY48" fmla="*/ 182059 h 414642"/>
                  <a:gd name="connsiteX49" fmla="*/ 91153 w 607639"/>
                  <a:gd name="connsiteY49" fmla="*/ 182059 h 414642"/>
                  <a:gd name="connsiteX50" fmla="*/ 141783 w 607639"/>
                  <a:gd name="connsiteY50" fmla="*/ 182059 h 414642"/>
                  <a:gd name="connsiteX51" fmla="*/ 151927 w 607639"/>
                  <a:gd name="connsiteY51" fmla="*/ 192195 h 414642"/>
                  <a:gd name="connsiteX52" fmla="*/ 141783 w 607639"/>
                  <a:gd name="connsiteY52" fmla="*/ 202241 h 414642"/>
                  <a:gd name="connsiteX53" fmla="*/ 91153 w 607639"/>
                  <a:gd name="connsiteY53" fmla="*/ 202241 h 414642"/>
                  <a:gd name="connsiteX54" fmla="*/ 81009 w 607639"/>
                  <a:gd name="connsiteY54" fmla="*/ 192195 h 414642"/>
                  <a:gd name="connsiteX55" fmla="*/ 91153 w 607639"/>
                  <a:gd name="connsiteY55" fmla="*/ 182059 h 414642"/>
                  <a:gd name="connsiteX56" fmla="*/ 161988 w 607639"/>
                  <a:gd name="connsiteY56" fmla="*/ 141625 h 414642"/>
                  <a:gd name="connsiteX57" fmla="*/ 232948 w 607639"/>
                  <a:gd name="connsiteY57" fmla="*/ 141625 h 414642"/>
                  <a:gd name="connsiteX58" fmla="*/ 243098 w 607639"/>
                  <a:gd name="connsiteY58" fmla="*/ 151761 h 414642"/>
                  <a:gd name="connsiteX59" fmla="*/ 232948 w 607639"/>
                  <a:gd name="connsiteY59" fmla="*/ 161807 h 414642"/>
                  <a:gd name="connsiteX60" fmla="*/ 161988 w 607639"/>
                  <a:gd name="connsiteY60" fmla="*/ 161807 h 414642"/>
                  <a:gd name="connsiteX61" fmla="*/ 151927 w 607639"/>
                  <a:gd name="connsiteY61" fmla="*/ 151761 h 414642"/>
                  <a:gd name="connsiteX62" fmla="*/ 161988 w 607639"/>
                  <a:gd name="connsiteY62" fmla="*/ 141625 h 414642"/>
                  <a:gd name="connsiteX63" fmla="*/ 91146 w 607639"/>
                  <a:gd name="connsiteY63" fmla="*/ 141625 h 414642"/>
                  <a:gd name="connsiteX64" fmla="*/ 121467 w 607639"/>
                  <a:gd name="connsiteY64" fmla="*/ 141625 h 414642"/>
                  <a:gd name="connsiteX65" fmla="*/ 131604 w 607639"/>
                  <a:gd name="connsiteY65" fmla="*/ 151761 h 414642"/>
                  <a:gd name="connsiteX66" fmla="*/ 121467 w 607639"/>
                  <a:gd name="connsiteY66" fmla="*/ 161807 h 414642"/>
                  <a:gd name="connsiteX67" fmla="*/ 91146 w 607639"/>
                  <a:gd name="connsiteY67" fmla="*/ 161807 h 414642"/>
                  <a:gd name="connsiteX68" fmla="*/ 81009 w 607639"/>
                  <a:gd name="connsiteY68" fmla="*/ 151761 h 414642"/>
                  <a:gd name="connsiteX69" fmla="*/ 91146 w 607639"/>
                  <a:gd name="connsiteY69" fmla="*/ 141625 h 414642"/>
                  <a:gd name="connsiteX70" fmla="*/ 364566 w 607639"/>
                  <a:gd name="connsiteY70" fmla="*/ 102176 h 414642"/>
                  <a:gd name="connsiteX71" fmla="*/ 283573 w 607639"/>
                  <a:gd name="connsiteY71" fmla="*/ 192194 h 414642"/>
                  <a:gd name="connsiteX72" fmla="*/ 374712 w 607639"/>
                  <a:gd name="connsiteY72" fmla="*/ 283188 h 414642"/>
                  <a:gd name="connsiteX73" fmla="*/ 464783 w 607639"/>
                  <a:gd name="connsiteY73" fmla="*/ 202235 h 414642"/>
                  <a:gd name="connsiteX74" fmla="*/ 374712 w 607639"/>
                  <a:gd name="connsiteY74" fmla="*/ 202235 h 414642"/>
                  <a:gd name="connsiteX75" fmla="*/ 364566 w 607639"/>
                  <a:gd name="connsiteY75" fmla="*/ 192194 h 414642"/>
                  <a:gd name="connsiteX76" fmla="*/ 182270 w 607639"/>
                  <a:gd name="connsiteY76" fmla="*/ 101191 h 414642"/>
                  <a:gd name="connsiteX77" fmla="*/ 192432 w 607639"/>
                  <a:gd name="connsiteY77" fmla="*/ 101191 h 414642"/>
                  <a:gd name="connsiteX78" fmla="*/ 202593 w 607639"/>
                  <a:gd name="connsiteY78" fmla="*/ 111238 h 414642"/>
                  <a:gd name="connsiteX79" fmla="*/ 192432 w 607639"/>
                  <a:gd name="connsiteY79" fmla="*/ 121373 h 414642"/>
                  <a:gd name="connsiteX80" fmla="*/ 182270 w 607639"/>
                  <a:gd name="connsiteY80" fmla="*/ 121373 h 414642"/>
                  <a:gd name="connsiteX81" fmla="*/ 172109 w 607639"/>
                  <a:gd name="connsiteY81" fmla="*/ 111238 h 414642"/>
                  <a:gd name="connsiteX82" fmla="*/ 182270 w 607639"/>
                  <a:gd name="connsiteY82" fmla="*/ 101191 h 414642"/>
                  <a:gd name="connsiteX83" fmla="*/ 91153 w 607639"/>
                  <a:gd name="connsiteY83" fmla="*/ 101191 h 414642"/>
                  <a:gd name="connsiteX84" fmla="*/ 141783 w 607639"/>
                  <a:gd name="connsiteY84" fmla="*/ 101191 h 414642"/>
                  <a:gd name="connsiteX85" fmla="*/ 151927 w 607639"/>
                  <a:gd name="connsiteY85" fmla="*/ 111238 h 414642"/>
                  <a:gd name="connsiteX86" fmla="*/ 141783 w 607639"/>
                  <a:gd name="connsiteY86" fmla="*/ 121373 h 414642"/>
                  <a:gd name="connsiteX87" fmla="*/ 91153 w 607639"/>
                  <a:gd name="connsiteY87" fmla="*/ 121373 h 414642"/>
                  <a:gd name="connsiteX88" fmla="*/ 81009 w 607639"/>
                  <a:gd name="connsiteY88" fmla="*/ 111238 h 414642"/>
                  <a:gd name="connsiteX89" fmla="*/ 91153 w 607639"/>
                  <a:gd name="connsiteY89" fmla="*/ 101191 h 414642"/>
                  <a:gd name="connsiteX90" fmla="*/ 374712 w 607639"/>
                  <a:gd name="connsiteY90" fmla="*/ 80938 h 414642"/>
                  <a:gd name="connsiteX91" fmla="*/ 384858 w 607639"/>
                  <a:gd name="connsiteY91" fmla="*/ 91068 h 414642"/>
                  <a:gd name="connsiteX92" fmla="*/ 384858 w 607639"/>
                  <a:gd name="connsiteY92" fmla="*/ 182063 h 414642"/>
                  <a:gd name="connsiteX93" fmla="*/ 475998 w 607639"/>
                  <a:gd name="connsiteY93" fmla="*/ 182063 h 414642"/>
                  <a:gd name="connsiteX94" fmla="*/ 486055 w 607639"/>
                  <a:gd name="connsiteY94" fmla="*/ 192194 h 414642"/>
                  <a:gd name="connsiteX95" fmla="*/ 374712 w 607639"/>
                  <a:gd name="connsiteY95" fmla="*/ 303360 h 414642"/>
                  <a:gd name="connsiteX96" fmla="*/ 263280 w 607639"/>
                  <a:gd name="connsiteY96" fmla="*/ 192194 h 414642"/>
                  <a:gd name="connsiteX97" fmla="*/ 374712 w 607639"/>
                  <a:gd name="connsiteY97" fmla="*/ 80938 h 414642"/>
                  <a:gd name="connsiteX98" fmla="*/ 425343 w 607639"/>
                  <a:gd name="connsiteY98" fmla="*/ 61744 h 414642"/>
                  <a:gd name="connsiteX99" fmla="*/ 425343 w 607639"/>
                  <a:gd name="connsiteY99" fmla="*/ 141635 h 414642"/>
                  <a:gd name="connsiteX100" fmla="*/ 505373 w 607639"/>
                  <a:gd name="connsiteY100" fmla="*/ 141635 h 414642"/>
                  <a:gd name="connsiteX101" fmla="*/ 425343 w 607639"/>
                  <a:gd name="connsiteY101" fmla="*/ 61744 h 414642"/>
                  <a:gd name="connsiteX102" fmla="*/ 161988 w 607639"/>
                  <a:gd name="connsiteY102" fmla="*/ 60757 h 414642"/>
                  <a:gd name="connsiteX103" fmla="*/ 232948 w 607639"/>
                  <a:gd name="connsiteY103" fmla="*/ 60757 h 414642"/>
                  <a:gd name="connsiteX104" fmla="*/ 243098 w 607639"/>
                  <a:gd name="connsiteY104" fmla="*/ 70804 h 414642"/>
                  <a:gd name="connsiteX105" fmla="*/ 232948 w 607639"/>
                  <a:gd name="connsiteY105" fmla="*/ 80939 h 414642"/>
                  <a:gd name="connsiteX106" fmla="*/ 161988 w 607639"/>
                  <a:gd name="connsiteY106" fmla="*/ 80939 h 414642"/>
                  <a:gd name="connsiteX107" fmla="*/ 151927 w 607639"/>
                  <a:gd name="connsiteY107" fmla="*/ 70804 h 414642"/>
                  <a:gd name="connsiteX108" fmla="*/ 161988 w 607639"/>
                  <a:gd name="connsiteY108" fmla="*/ 60757 h 414642"/>
                  <a:gd name="connsiteX109" fmla="*/ 91146 w 607639"/>
                  <a:gd name="connsiteY109" fmla="*/ 60757 h 414642"/>
                  <a:gd name="connsiteX110" fmla="*/ 121467 w 607639"/>
                  <a:gd name="connsiteY110" fmla="*/ 60757 h 414642"/>
                  <a:gd name="connsiteX111" fmla="*/ 131604 w 607639"/>
                  <a:gd name="connsiteY111" fmla="*/ 70804 h 414642"/>
                  <a:gd name="connsiteX112" fmla="*/ 121467 w 607639"/>
                  <a:gd name="connsiteY112" fmla="*/ 80939 h 414642"/>
                  <a:gd name="connsiteX113" fmla="*/ 91146 w 607639"/>
                  <a:gd name="connsiteY113" fmla="*/ 80939 h 414642"/>
                  <a:gd name="connsiteX114" fmla="*/ 81009 w 607639"/>
                  <a:gd name="connsiteY114" fmla="*/ 70804 h 414642"/>
                  <a:gd name="connsiteX115" fmla="*/ 91146 w 607639"/>
                  <a:gd name="connsiteY115" fmla="*/ 60757 h 414642"/>
                  <a:gd name="connsiteX116" fmla="*/ 415194 w 607639"/>
                  <a:gd name="connsiteY116" fmla="*/ 40505 h 414642"/>
                  <a:gd name="connsiteX117" fmla="*/ 526560 w 607639"/>
                  <a:gd name="connsiteY117" fmla="*/ 151765 h 414642"/>
                  <a:gd name="connsiteX118" fmla="*/ 516501 w 607639"/>
                  <a:gd name="connsiteY118" fmla="*/ 161807 h 414642"/>
                  <a:gd name="connsiteX119" fmla="*/ 415194 w 607639"/>
                  <a:gd name="connsiteY119" fmla="*/ 161807 h 414642"/>
                  <a:gd name="connsiteX120" fmla="*/ 405046 w 607639"/>
                  <a:gd name="connsiteY120" fmla="*/ 151765 h 414642"/>
                  <a:gd name="connsiteX121" fmla="*/ 405046 w 607639"/>
                  <a:gd name="connsiteY121" fmla="*/ 50636 h 414642"/>
                  <a:gd name="connsiteX122" fmla="*/ 415194 w 607639"/>
                  <a:gd name="connsiteY122" fmla="*/ 40505 h 414642"/>
                  <a:gd name="connsiteX123" fmla="*/ 70848 w 607639"/>
                  <a:gd name="connsiteY123" fmla="*/ 20177 h 414642"/>
                  <a:gd name="connsiteX124" fmla="*/ 60791 w 607639"/>
                  <a:gd name="connsiteY124" fmla="*/ 30309 h 414642"/>
                  <a:gd name="connsiteX125" fmla="*/ 60791 w 607639"/>
                  <a:gd name="connsiteY125" fmla="*/ 343802 h 414642"/>
                  <a:gd name="connsiteX126" fmla="*/ 222780 w 607639"/>
                  <a:gd name="connsiteY126" fmla="*/ 343802 h 414642"/>
                  <a:gd name="connsiteX127" fmla="*/ 232927 w 607639"/>
                  <a:gd name="connsiteY127" fmla="*/ 353935 h 414642"/>
                  <a:gd name="connsiteX128" fmla="*/ 232927 w 607639"/>
                  <a:gd name="connsiteY128" fmla="*/ 364067 h 414642"/>
                  <a:gd name="connsiteX129" fmla="*/ 374712 w 607639"/>
                  <a:gd name="connsiteY129" fmla="*/ 364067 h 414642"/>
                  <a:gd name="connsiteX130" fmla="*/ 374712 w 607639"/>
                  <a:gd name="connsiteY130" fmla="*/ 353935 h 414642"/>
                  <a:gd name="connsiteX131" fmla="*/ 384859 w 607639"/>
                  <a:gd name="connsiteY131" fmla="*/ 343802 h 414642"/>
                  <a:gd name="connsiteX132" fmla="*/ 546848 w 607639"/>
                  <a:gd name="connsiteY132" fmla="*/ 343802 h 414642"/>
                  <a:gd name="connsiteX133" fmla="*/ 546848 w 607639"/>
                  <a:gd name="connsiteY133" fmla="*/ 30309 h 414642"/>
                  <a:gd name="connsiteX134" fmla="*/ 536702 w 607639"/>
                  <a:gd name="connsiteY134" fmla="*/ 20177 h 414642"/>
                  <a:gd name="connsiteX135" fmla="*/ 70848 w 607639"/>
                  <a:gd name="connsiteY135" fmla="*/ 0 h 414642"/>
                  <a:gd name="connsiteX136" fmla="*/ 536702 w 607639"/>
                  <a:gd name="connsiteY136" fmla="*/ 0 h 414642"/>
                  <a:gd name="connsiteX137" fmla="*/ 567142 w 607639"/>
                  <a:gd name="connsiteY137" fmla="*/ 30309 h 414642"/>
                  <a:gd name="connsiteX138" fmla="*/ 567142 w 607639"/>
                  <a:gd name="connsiteY138" fmla="*/ 343802 h 414642"/>
                  <a:gd name="connsiteX139" fmla="*/ 597492 w 607639"/>
                  <a:gd name="connsiteY139" fmla="*/ 343802 h 414642"/>
                  <a:gd name="connsiteX140" fmla="*/ 607639 w 607639"/>
                  <a:gd name="connsiteY140" fmla="*/ 353935 h 414642"/>
                  <a:gd name="connsiteX141" fmla="*/ 607639 w 607639"/>
                  <a:gd name="connsiteY141" fmla="*/ 384244 h 414642"/>
                  <a:gd name="connsiteX142" fmla="*/ 577199 w 607639"/>
                  <a:gd name="connsiteY142" fmla="*/ 414642 h 414642"/>
                  <a:gd name="connsiteX143" fmla="*/ 30351 w 607639"/>
                  <a:gd name="connsiteY143" fmla="*/ 414642 h 414642"/>
                  <a:gd name="connsiteX144" fmla="*/ 0 w 607639"/>
                  <a:gd name="connsiteY144" fmla="*/ 384244 h 414642"/>
                  <a:gd name="connsiteX145" fmla="*/ 0 w 607639"/>
                  <a:gd name="connsiteY145" fmla="*/ 353935 h 414642"/>
                  <a:gd name="connsiteX146" fmla="*/ 10147 w 607639"/>
                  <a:gd name="connsiteY146" fmla="*/ 343802 h 414642"/>
                  <a:gd name="connsiteX147" fmla="*/ 40497 w 607639"/>
                  <a:gd name="connsiteY147" fmla="*/ 343802 h 414642"/>
                  <a:gd name="connsiteX148" fmla="*/ 40497 w 607639"/>
                  <a:gd name="connsiteY148" fmla="*/ 30309 h 414642"/>
                  <a:gd name="connsiteX149" fmla="*/ 70848 w 607639"/>
                  <a:gd name="connsiteY149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9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82270" y="262926"/>
                    </a:moveTo>
                    <a:lnTo>
                      <a:pt x="192432" y="262926"/>
                    </a:lnTo>
                    <a:cubicBezTo>
                      <a:pt x="198493" y="262926"/>
                      <a:pt x="202593" y="267012"/>
                      <a:pt x="202593" y="273052"/>
                    </a:cubicBezTo>
                    <a:cubicBezTo>
                      <a:pt x="202593" y="279092"/>
                      <a:pt x="198493" y="283178"/>
                      <a:pt x="192432" y="283178"/>
                    </a:cubicBezTo>
                    <a:lnTo>
                      <a:pt x="182270" y="283178"/>
                    </a:lnTo>
                    <a:cubicBezTo>
                      <a:pt x="176209" y="283178"/>
                      <a:pt x="172109" y="279092"/>
                      <a:pt x="172109" y="273052"/>
                    </a:cubicBezTo>
                    <a:cubicBezTo>
                      <a:pt x="172109" y="267012"/>
                      <a:pt x="176209" y="262926"/>
                      <a:pt x="182270" y="262926"/>
                    </a:cubicBezTo>
                    <a:close/>
                    <a:moveTo>
                      <a:pt x="91153" y="262926"/>
                    </a:moveTo>
                    <a:lnTo>
                      <a:pt x="141783" y="262926"/>
                    </a:lnTo>
                    <a:cubicBezTo>
                      <a:pt x="147834" y="262926"/>
                      <a:pt x="151927" y="267012"/>
                      <a:pt x="151927" y="273052"/>
                    </a:cubicBezTo>
                    <a:cubicBezTo>
                      <a:pt x="151927" y="279092"/>
                      <a:pt x="147834" y="283178"/>
                      <a:pt x="141783" y="283178"/>
                    </a:cubicBezTo>
                    <a:lnTo>
                      <a:pt x="91153" y="283178"/>
                    </a:lnTo>
                    <a:cubicBezTo>
                      <a:pt x="85102" y="283178"/>
                      <a:pt x="81009" y="279092"/>
                      <a:pt x="81009" y="273052"/>
                    </a:cubicBezTo>
                    <a:cubicBezTo>
                      <a:pt x="81009" y="267012"/>
                      <a:pt x="85102" y="262926"/>
                      <a:pt x="91153" y="262926"/>
                    </a:cubicBezTo>
                    <a:close/>
                    <a:moveTo>
                      <a:pt x="161988" y="222493"/>
                    </a:moveTo>
                    <a:lnTo>
                      <a:pt x="232948" y="222493"/>
                    </a:lnTo>
                    <a:cubicBezTo>
                      <a:pt x="239002" y="222493"/>
                      <a:pt x="243098" y="226579"/>
                      <a:pt x="243098" y="232619"/>
                    </a:cubicBezTo>
                    <a:cubicBezTo>
                      <a:pt x="243098" y="238659"/>
                      <a:pt x="239002" y="242745"/>
                      <a:pt x="232948" y="242745"/>
                    </a:cubicBezTo>
                    <a:lnTo>
                      <a:pt x="161988" y="242745"/>
                    </a:lnTo>
                    <a:cubicBezTo>
                      <a:pt x="155934" y="242745"/>
                      <a:pt x="151927" y="238659"/>
                      <a:pt x="151927" y="232619"/>
                    </a:cubicBezTo>
                    <a:cubicBezTo>
                      <a:pt x="151927" y="226579"/>
                      <a:pt x="155934" y="222493"/>
                      <a:pt x="161988" y="222493"/>
                    </a:cubicBezTo>
                    <a:close/>
                    <a:moveTo>
                      <a:pt x="91146" y="222493"/>
                    </a:moveTo>
                    <a:lnTo>
                      <a:pt x="121467" y="222493"/>
                    </a:lnTo>
                    <a:cubicBezTo>
                      <a:pt x="127603" y="222493"/>
                      <a:pt x="131604" y="226579"/>
                      <a:pt x="131604" y="232619"/>
                    </a:cubicBezTo>
                    <a:cubicBezTo>
                      <a:pt x="131604" y="238659"/>
                      <a:pt x="127603" y="242745"/>
                      <a:pt x="121467" y="242745"/>
                    </a:cubicBezTo>
                    <a:lnTo>
                      <a:pt x="91146" y="242745"/>
                    </a:lnTo>
                    <a:cubicBezTo>
                      <a:pt x="85099" y="242745"/>
                      <a:pt x="81009" y="238659"/>
                      <a:pt x="81009" y="232619"/>
                    </a:cubicBezTo>
                    <a:cubicBezTo>
                      <a:pt x="81009" y="226579"/>
                      <a:pt x="85099" y="222493"/>
                      <a:pt x="91146" y="222493"/>
                    </a:cubicBezTo>
                    <a:close/>
                    <a:moveTo>
                      <a:pt x="182270" y="182059"/>
                    </a:moveTo>
                    <a:lnTo>
                      <a:pt x="192432" y="182059"/>
                    </a:lnTo>
                    <a:cubicBezTo>
                      <a:pt x="198493" y="182059"/>
                      <a:pt x="202593" y="186060"/>
                      <a:pt x="202593" y="192195"/>
                    </a:cubicBezTo>
                    <a:cubicBezTo>
                      <a:pt x="202593" y="198240"/>
                      <a:pt x="198493" y="202241"/>
                      <a:pt x="192432" y="202241"/>
                    </a:cubicBezTo>
                    <a:lnTo>
                      <a:pt x="182270" y="202241"/>
                    </a:lnTo>
                    <a:cubicBezTo>
                      <a:pt x="176209" y="202241"/>
                      <a:pt x="172109" y="198240"/>
                      <a:pt x="172109" y="192195"/>
                    </a:cubicBezTo>
                    <a:cubicBezTo>
                      <a:pt x="172109" y="186060"/>
                      <a:pt x="176209" y="182059"/>
                      <a:pt x="182270" y="182059"/>
                    </a:cubicBezTo>
                    <a:close/>
                    <a:moveTo>
                      <a:pt x="91153" y="182059"/>
                    </a:moveTo>
                    <a:lnTo>
                      <a:pt x="141783" y="182059"/>
                    </a:lnTo>
                    <a:cubicBezTo>
                      <a:pt x="147834" y="182059"/>
                      <a:pt x="151927" y="186060"/>
                      <a:pt x="151927" y="192195"/>
                    </a:cubicBezTo>
                    <a:cubicBezTo>
                      <a:pt x="151927" y="198240"/>
                      <a:pt x="147834" y="202241"/>
                      <a:pt x="141783" y="202241"/>
                    </a:cubicBezTo>
                    <a:lnTo>
                      <a:pt x="91153" y="202241"/>
                    </a:lnTo>
                    <a:cubicBezTo>
                      <a:pt x="85102" y="202241"/>
                      <a:pt x="81009" y="198240"/>
                      <a:pt x="81009" y="192195"/>
                    </a:cubicBezTo>
                    <a:cubicBezTo>
                      <a:pt x="81009" y="186060"/>
                      <a:pt x="85102" y="182059"/>
                      <a:pt x="91153" y="182059"/>
                    </a:cubicBezTo>
                    <a:close/>
                    <a:moveTo>
                      <a:pt x="161988" y="141625"/>
                    </a:moveTo>
                    <a:lnTo>
                      <a:pt x="232948" y="141625"/>
                    </a:lnTo>
                    <a:cubicBezTo>
                      <a:pt x="239002" y="141625"/>
                      <a:pt x="243098" y="145626"/>
                      <a:pt x="243098" y="151761"/>
                    </a:cubicBezTo>
                    <a:cubicBezTo>
                      <a:pt x="243098" y="157806"/>
                      <a:pt x="239002" y="161807"/>
                      <a:pt x="232948" y="161807"/>
                    </a:cubicBezTo>
                    <a:lnTo>
                      <a:pt x="161988" y="161807"/>
                    </a:lnTo>
                    <a:cubicBezTo>
                      <a:pt x="155934" y="161807"/>
                      <a:pt x="151927" y="157806"/>
                      <a:pt x="151927" y="151761"/>
                    </a:cubicBezTo>
                    <a:cubicBezTo>
                      <a:pt x="151927" y="145626"/>
                      <a:pt x="155934" y="141625"/>
                      <a:pt x="161988" y="141625"/>
                    </a:cubicBezTo>
                    <a:close/>
                    <a:moveTo>
                      <a:pt x="91146" y="141625"/>
                    </a:moveTo>
                    <a:lnTo>
                      <a:pt x="121467" y="141625"/>
                    </a:lnTo>
                    <a:cubicBezTo>
                      <a:pt x="127603" y="141625"/>
                      <a:pt x="131604" y="145626"/>
                      <a:pt x="131604" y="151761"/>
                    </a:cubicBezTo>
                    <a:cubicBezTo>
                      <a:pt x="131604" y="157806"/>
                      <a:pt x="127603" y="161807"/>
                      <a:pt x="121467" y="161807"/>
                    </a:cubicBezTo>
                    <a:lnTo>
                      <a:pt x="91146" y="161807"/>
                    </a:lnTo>
                    <a:cubicBezTo>
                      <a:pt x="85099" y="161807"/>
                      <a:pt x="81009" y="157806"/>
                      <a:pt x="81009" y="151761"/>
                    </a:cubicBezTo>
                    <a:cubicBezTo>
                      <a:pt x="81009" y="145626"/>
                      <a:pt x="85099" y="141625"/>
                      <a:pt x="91146" y="141625"/>
                    </a:cubicBezTo>
                    <a:close/>
                    <a:moveTo>
                      <a:pt x="364566" y="102176"/>
                    </a:moveTo>
                    <a:cubicBezTo>
                      <a:pt x="318996" y="107241"/>
                      <a:pt x="283573" y="145630"/>
                      <a:pt x="283573" y="192194"/>
                    </a:cubicBezTo>
                    <a:cubicBezTo>
                      <a:pt x="283573" y="242756"/>
                      <a:pt x="324069" y="283188"/>
                      <a:pt x="374712" y="283188"/>
                    </a:cubicBezTo>
                    <a:cubicBezTo>
                      <a:pt x="421261" y="283188"/>
                      <a:pt x="459799" y="247732"/>
                      <a:pt x="464783" y="202235"/>
                    </a:cubicBezTo>
                    <a:lnTo>
                      <a:pt x="374712" y="202235"/>
                    </a:lnTo>
                    <a:cubicBezTo>
                      <a:pt x="368660" y="202235"/>
                      <a:pt x="364566" y="198236"/>
                      <a:pt x="364566" y="192194"/>
                    </a:cubicBezTo>
                    <a:close/>
                    <a:moveTo>
                      <a:pt x="182270" y="101191"/>
                    </a:moveTo>
                    <a:lnTo>
                      <a:pt x="192432" y="101191"/>
                    </a:lnTo>
                    <a:cubicBezTo>
                      <a:pt x="198493" y="101191"/>
                      <a:pt x="202593" y="105192"/>
                      <a:pt x="202593" y="111238"/>
                    </a:cubicBezTo>
                    <a:cubicBezTo>
                      <a:pt x="202593" y="117372"/>
                      <a:pt x="198493" y="121373"/>
                      <a:pt x="192432" y="121373"/>
                    </a:cubicBezTo>
                    <a:lnTo>
                      <a:pt x="182270" y="121373"/>
                    </a:lnTo>
                    <a:cubicBezTo>
                      <a:pt x="176209" y="121373"/>
                      <a:pt x="172109" y="117372"/>
                      <a:pt x="172109" y="111238"/>
                    </a:cubicBezTo>
                    <a:cubicBezTo>
                      <a:pt x="172109" y="105192"/>
                      <a:pt x="176209" y="101191"/>
                      <a:pt x="182270" y="101191"/>
                    </a:cubicBezTo>
                    <a:close/>
                    <a:moveTo>
                      <a:pt x="91153" y="101191"/>
                    </a:moveTo>
                    <a:lnTo>
                      <a:pt x="141783" y="101191"/>
                    </a:lnTo>
                    <a:cubicBezTo>
                      <a:pt x="147834" y="101191"/>
                      <a:pt x="151927" y="105192"/>
                      <a:pt x="151927" y="111238"/>
                    </a:cubicBezTo>
                    <a:cubicBezTo>
                      <a:pt x="151927" y="117372"/>
                      <a:pt x="147834" y="121373"/>
                      <a:pt x="141783" y="121373"/>
                    </a:cubicBezTo>
                    <a:lnTo>
                      <a:pt x="91153" y="121373"/>
                    </a:lnTo>
                    <a:cubicBezTo>
                      <a:pt x="85102" y="121373"/>
                      <a:pt x="81009" y="117372"/>
                      <a:pt x="81009" y="111238"/>
                    </a:cubicBezTo>
                    <a:cubicBezTo>
                      <a:pt x="81009" y="105192"/>
                      <a:pt x="85102" y="101191"/>
                      <a:pt x="91153" y="101191"/>
                    </a:cubicBezTo>
                    <a:close/>
                    <a:moveTo>
                      <a:pt x="374712" y="80938"/>
                    </a:moveTo>
                    <a:cubicBezTo>
                      <a:pt x="380764" y="80938"/>
                      <a:pt x="384858" y="85026"/>
                      <a:pt x="384858" y="91068"/>
                    </a:cubicBezTo>
                    <a:lnTo>
                      <a:pt x="384858" y="182063"/>
                    </a:lnTo>
                    <a:lnTo>
                      <a:pt x="475998" y="182063"/>
                    </a:lnTo>
                    <a:cubicBezTo>
                      <a:pt x="482050" y="182063"/>
                      <a:pt x="486055" y="186062"/>
                      <a:pt x="486055" y="192194"/>
                    </a:cubicBezTo>
                    <a:cubicBezTo>
                      <a:pt x="486055" y="253864"/>
                      <a:pt x="436480" y="303360"/>
                      <a:pt x="374712" y="303360"/>
                    </a:cubicBezTo>
                    <a:cubicBezTo>
                      <a:pt x="312944" y="303360"/>
                      <a:pt x="263280" y="253864"/>
                      <a:pt x="263280" y="192194"/>
                    </a:cubicBezTo>
                    <a:cubicBezTo>
                      <a:pt x="263280" y="130523"/>
                      <a:pt x="312944" y="80938"/>
                      <a:pt x="374712" y="80938"/>
                    </a:cubicBezTo>
                    <a:close/>
                    <a:moveTo>
                      <a:pt x="425343" y="61744"/>
                    </a:moveTo>
                    <a:lnTo>
                      <a:pt x="425343" y="141635"/>
                    </a:lnTo>
                    <a:lnTo>
                      <a:pt x="505373" y="141635"/>
                    </a:lnTo>
                    <a:cubicBezTo>
                      <a:pt x="500299" y="99157"/>
                      <a:pt x="466827" y="65743"/>
                      <a:pt x="425343" y="61744"/>
                    </a:cubicBezTo>
                    <a:close/>
                    <a:moveTo>
                      <a:pt x="161988" y="60757"/>
                    </a:moveTo>
                    <a:lnTo>
                      <a:pt x="232948" y="60757"/>
                    </a:lnTo>
                    <a:cubicBezTo>
                      <a:pt x="239002" y="60757"/>
                      <a:pt x="243098" y="64758"/>
                      <a:pt x="243098" y="70804"/>
                    </a:cubicBezTo>
                    <a:cubicBezTo>
                      <a:pt x="243098" y="76938"/>
                      <a:pt x="239002" y="80939"/>
                      <a:pt x="232948" y="80939"/>
                    </a:cubicBezTo>
                    <a:lnTo>
                      <a:pt x="161988" y="80939"/>
                    </a:lnTo>
                    <a:cubicBezTo>
                      <a:pt x="155934" y="80939"/>
                      <a:pt x="151927" y="76938"/>
                      <a:pt x="151927" y="70804"/>
                    </a:cubicBezTo>
                    <a:cubicBezTo>
                      <a:pt x="151927" y="64758"/>
                      <a:pt x="155934" y="60757"/>
                      <a:pt x="161988" y="60757"/>
                    </a:cubicBezTo>
                    <a:close/>
                    <a:moveTo>
                      <a:pt x="91146" y="60757"/>
                    </a:moveTo>
                    <a:lnTo>
                      <a:pt x="121467" y="60757"/>
                    </a:lnTo>
                    <a:cubicBezTo>
                      <a:pt x="127603" y="60757"/>
                      <a:pt x="131604" y="64758"/>
                      <a:pt x="131604" y="70804"/>
                    </a:cubicBezTo>
                    <a:cubicBezTo>
                      <a:pt x="131604" y="76938"/>
                      <a:pt x="127603" y="80939"/>
                      <a:pt x="121467" y="80939"/>
                    </a:cubicBezTo>
                    <a:lnTo>
                      <a:pt x="91146" y="80939"/>
                    </a:lnTo>
                    <a:cubicBezTo>
                      <a:pt x="85099" y="80939"/>
                      <a:pt x="81009" y="76938"/>
                      <a:pt x="81009" y="70804"/>
                    </a:cubicBezTo>
                    <a:cubicBezTo>
                      <a:pt x="81009" y="64758"/>
                      <a:pt x="85099" y="60757"/>
                      <a:pt x="91146" y="60757"/>
                    </a:cubicBezTo>
                    <a:close/>
                    <a:moveTo>
                      <a:pt x="415194" y="40505"/>
                    </a:moveTo>
                    <a:cubicBezTo>
                      <a:pt x="476975" y="40505"/>
                      <a:pt x="526560" y="90092"/>
                      <a:pt x="526560" y="151765"/>
                    </a:cubicBezTo>
                    <a:cubicBezTo>
                      <a:pt x="526560" y="157808"/>
                      <a:pt x="522554" y="161807"/>
                      <a:pt x="516501" y="161807"/>
                    </a:cubicBezTo>
                    <a:lnTo>
                      <a:pt x="415194" y="161807"/>
                    </a:lnTo>
                    <a:cubicBezTo>
                      <a:pt x="409141" y="161807"/>
                      <a:pt x="405046" y="157808"/>
                      <a:pt x="405046" y="151765"/>
                    </a:cubicBezTo>
                    <a:lnTo>
                      <a:pt x="405046" y="50636"/>
                    </a:lnTo>
                    <a:cubicBezTo>
                      <a:pt x="405046" y="44593"/>
                      <a:pt x="409141" y="40505"/>
                      <a:pt x="415194" y="40505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8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sp>
          <p:nvSpPr>
            <p:cNvPr id="11" name="î$1íḍè">
              <a:extLst>
                <a:ext uri="{FF2B5EF4-FFF2-40B4-BE49-F238E27FC236}">
                  <a16:creationId xmlns:a16="http://schemas.microsoft.com/office/drawing/2014/main" id="{3260DAF1-4C74-45CC-B9A3-50D6AC242E25}"/>
                </a:ext>
              </a:extLst>
            </p:cNvPr>
            <p:cNvSpPr txBox="1"/>
            <p:nvPr/>
          </p:nvSpPr>
          <p:spPr>
            <a:xfrm>
              <a:off x="4483739" y="4777283"/>
              <a:ext cx="3239994" cy="136634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lvl="0" indent="-171450" defTabSz="914377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400" kern="0" dirty="0"/>
                <a:t>As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a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graph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problem</a:t>
              </a:r>
            </a:p>
            <a:p>
              <a:pPr marL="171450" lvl="0" indent="-171450" defTabSz="914377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400" kern="0" dirty="0"/>
                <a:t>Asymmetric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and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symmetric</a:t>
              </a:r>
            </a:p>
            <a:p>
              <a:pPr lvl="0" defTabSz="914377">
                <a:lnSpc>
                  <a:spcPct val="160000"/>
                </a:lnSpc>
                <a:defRPr/>
              </a:pPr>
              <a:endParaRPr lang="en-US" altLang="zh-CN" sz="1400" kern="0" dirty="0"/>
            </a:p>
          </p:txBody>
        </p:sp>
        <p:sp>
          <p:nvSpPr>
            <p:cNvPr id="12" name="îṩļîďe">
              <a:extLst>
                <a:ext uri="{FF2B5EF4-FFF2-40B4-BE49-F238E27FC236}">
                  <a16:creationId xmlns:a16="http://schemas.microsoft.com/office/drawing/2014/main" id="{9501A858-660B-451A-95AE-BF4CCB631470}"/>
                </a:ext>
              </a:extLst>
            </p:cNvPr>
            <p:cNvSpPr txBox="1"/>
            <p:nvPr/>
          </p:nvSpPr>
          <p:spPr>
            <a:xfrm>
              <a:off x="4483739" y="4305462"/>
              <a:ext cx="3239994" cy="47182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b="1" dirty="0"/>
                <a:t>Description</a:t>
              </a:r>
              <a:endParaRPr lang="zh-CN" altLang="en-US" b="1" dirty="0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BFC4FDB-1411-44BF-AF5F-7A6FB8A4F79E}"/>
                </a:ext>
              </a:extLst>
            </p:cNvPr>
            <p:cNvCxnSpPr>
              <a:cxnSpLocks/>
            </p:cNvCxnSpPr>
            <p:nvPr/>
          </p:nvCxnSpPr>
          <p:spPr>
            <a:xfrm>
              <a:off x="4201591" y="4777282"/>
              <a:ext cx="0" cy="136634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ïs1îďè">
              <a:extLst>
                <a:ext uri="{FF2B5EF4-FFF2-40B4-BE49-F238E27FC236}">
                  <a16:creationId xmlns:a16="http://schemas.microsoft.com/office/drawing/2014/main" id="{457EF66D-83A9-49A7-9CE1-11C91EBEE42C}"/>
                </a:ext>
              </a:extLst>
            </p:cNvPr>
            <p:cNvGrpSpPr/>
            <p:nvPr/>
          </p:nvGrpSpPr>
          <p:grpSpPr>
            <a:xfrm>
              <a:off x="9570525" y="3518409"/>
              <a:ext cx="675000" cy="675005"/>
              <a:chOff x="7209746" y="4153276"/>
              <a:chExt cx="675000" cy="675005"/>
            </a:xfrm>
          </p:grpSpPr>
          <p:sp>
            <p:nvSpPr>
              <p:cNvPr id="93" name="iS1îḍé">
                <a:extLst>
                  <a:ext uri="{FF2B5EF4-FFF2-40B4-BE49-F238E27FC236}">
                    <a16:creationId xmlns:a16="http://schemas.microsoft.com/office/drawing/2014/main" id="{32B7E4A6-197E-4F60-A0BE-704BA8E78555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94" name="îŝlîḑê">
                <a:extLst>
                  <a:ext uri="{FF2B5EF4-FFF2-40B4-BE49-F238E27FC236}">
                    <a16:creationId xmlns:a16="http://schemas.microsoft.com/office/drawing/2014/main" id="{86DE37C1-4432-4531-BA2D-C4BF228C4A6C}"/>
                  </a:ext>
                </a:extLst>
              </p:cNvPr>
              <p:cNvSpPr/>
              <p:nvPr/>
            </p:nvSpPr>
            <p:spPr bwMode="auto">
              <a:xfrm>
                <a:off x="7375153" y="4318910"/>
                <a:ext cx="344185" cy="343732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sp>
          <p:nvSpPr>
            <p:cNvPr id="15" name="íṥ1îdé">
              <a:extLst>
                <a:ext uri="{FF2B5EF4-FFF2-40B4-BE49-F238E27FC236}">
                  <a16:creationId xmlns:a16="http://schemas.microsoft.com/office/drawing/2014/main" id="{C0412710-2EB2-4FD2-916C-B70B7891E8AD}"/>
                </a:ext>
              </a:extLst>
            </p:cNvPr>
            <p:cNvSpPr txBox="1"/>
            <p:nvPr/>
          </p:nvSpPr>
          <p:spPr>
            <a:xfrm>
              <a:off x="8288028" y="4777283"/>
              <a:ext cx="3239994" cy="153434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lvl="0" indent="-171450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400" kern="0" dirty="0"/>
                <a:t>Planning</a:t>
              </a:r>
            </a:p>
            <a:p>
              <a:pPr marL="171450" lvl="0" indent="-171450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400" kern="0" dirty="0"/>
                <a:t>Logistics</a:t>
              </a:r>
            </a:p>
            <a:p>
              <a:pPr marL="171450" lvl="0" indent="-171450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400" kern="0" dirty="0"/>
                <a:t>Manufacture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of</a:t>
              </a:r>
              <a:r>
                <a:rPr lang="zh-CN" altLang="en-US" sz="1400" kern="0" dirty="0"/>
                <a:t> </a:t>
              </a:r>
              <a:r>
                <a:rPr lang="en-US" altLang="zh-CN" sz="1400" kern="0" dirty="0"/>
                <a:t>microchips</a:t>
              </a:r>
              <a:r>
                <a:rPr lang="zh-CN" altLang="en-US" sz="1400" kern="0" dirty="0"/>
                <a:t> </a:t>
              </a:r>
              <a:endParaRPr lang="en-US" altLang="zh-CN" sz="1400" kern="0" dirty="0"/>
            </a:p>
            <a:p>
              <a:pPr marL="171450" lvl="0" indent="-171450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400" kern="0" dirty="0"/>
            </a:p>
          </p:txBody>
        </p:sp>
        <p:sp>
          <p:nvSpPr>
            <p:cNvPr id="16" name="iśḷïḑé">
              <a:extLst>
                <a:ext uri="{FF2B5EF4-FFF2-40B4-BE49-F238E27FC236}">
                  <a16:creationId xmlns:a16="http://schemas.microsoft.com/office/drawing/2014/main" id="{12AC5138-743E-451B-9222-327B99D09634}"/>
                </a:ext>
              </a:extLst>
            </p:cNvPr>
            <p:cNvSpPr txBox="1"/>
            <p:nvPr/>
          </p:nvSpPr>
          <p:spPr>
            <a:xfrm>
              <a:off x="8288028" y="4305462"/>
              <a:ext cx="3239994" cy="47182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b="1" dirty="0"/>
                <a:t>Applications</a:t>
              </a:r>
              <a:endParaRPr lang="zh-CN" altLang="en-US" b="1" dirty="0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1869127-71D9-409F-8784-0102EF9754D9}"/>
                </a:ext>
              </a:extLst>
            </p:cNvPr>
            <p:cNvCxnSpPr>
              <a:cxnSpLocks/>
            </p:cNvCxnSpPr>
            <p:nvPr/>
          </p:nvCxnSpPr>
          <p:spPr>
            <a:xfrm>
              <a:off x="8005881" y="4777282"/>
              <a:ext cx="0" cy="136634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isḻïde">
              <a:extLst>
                <a:ext uri="{FF2B5EF4-FFF2-40B4-BE49-F238E27FC236}">
                  <a16:creationId xmlns:a16="http://schemas.microsoft.com/office/drawing/2014/main" id="{C1C81986-418B-4070-8238-2FC6AEB021F0}"/>
                </a:ext>
              </a:extLst>
            </p:cNvPr>
            <p:cNvGrpSpPr/>
            <p:nvPr/>
          </p:nvGrpSpPr>
          <p:grpSpPr>
            <a:xfrm>
              <a:off x="6752657" y="1314488"/>
              <a:ext cx="4387811" cy="1985536"/>
              <a:chOff x="6752657" y="1314488"/>
              <a:chExt cx="4387811" cy="1985536"/>
            </a:xfrm>
          </p:grpSpPr>
          <p:grpSp>
            <p:nvGrpSpPr>
              <p:cNvPr id="20" name="işḻîḋ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369491C6-B49B-435A-8A60-990754B16BDA}"/>
                  </a:ext>
                </a:extLst>
              </p:cNvPr>
              <p:cNvGrpSpPr/>
              <p:nvPr/>
            </p:nvGrpSpPr>
            <p:grpSpPr>
              <a:xfrm>
                <a:off x="6752657" y="1314488"/>
                <a:ext cx="3515171" cy="1985536"/>
                <a:chOff x="2736056" y="1531144"/>
                <a:chExt cx="6719888" cy="3795713"/>
              </a:xfrm>
            </p:grpSpPr>
            <p:sp>
              <p:nvSpPr>
                <p:cNvPr id="26" name="í$lïḍé">
                  <a:extLst>
                    <a:ext uri="{FF2B5EF4-FFF2-40B4-BE49-F238E27FC236}">
                      <a16:creationId xmlns:a16="http://schemas.microsoft.com/office/drawing/2014/main" id="{5ECB346D-740B-4208-B75E-2E7BFDFCA1AA}"/>
                    </a:ext>
                  </a:extLst>
                </p:cNvPr>
                <p:cNvSpPr/>
                <p:nvPr/>
              </p:nvSpPr>
              <p:spPr bwMode="auto">
                <a:xfrm>
                  <a:off x="4134644" y="1531144"/>
                  <a:ext cx="4075113" cy="2660650"/>
                </a:xfrm>
                <a:custGeom>
                  <a:avLst/>
                  <a:gdLst>
                    <a:gd name="T0" fmla="*/ 3244 w 3244"/>
                    <a:gd name="T1" fmla="*/ 1973 h 2120"/>
                    <a:gd name="T2" fmla="*/ 3097 w 3244"/>
                    <a:gd name="T3" fmla="*/ 2120 h 2120"/>
                    <a:gd name="T4" fmla="*/ 147 w 3244"/>
                    <a:gd name="T5" fmla="*/ 2120 h 2120"/>
                    <a:gd name="T6" fmla="*/ 0 w 3244"/>
                    <a:gd name="T7" fmla="*/ 1973 h 2120"/>
                    <a:gd name="T8" fmla="*/ 0 w 3244"/>
                    <a:gd name="T9" fmla="*/ 148 h 2120"/>
                    <a:gd name="T10" fmla="*/ 147 w 3244"/>
                    <a:gd name="T11" fmla="*/ 0 h 2120"/>
                    <a:gd name="T12" fmla="*/ 3097 w 3244"/>
                    <a:gd name="T13" fmla="*/ 0 h 2120"/>
                    <a:gd name="T14" fmla="*/ 3244 w 3244"/>
                    <a:gd name="T15" fmla="*/ 148 h 2120"/>
                    <a:gd name="T16" fmla="*/ 3244 w 3244"/>
                    <a:gd name="T17" fmla="*/ 1973 h 2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44" h="2120">
                      <a:moveTo>
                        <a:pt x="3244" y="1973"/>
                      </a:moveTo>
                      <a:cubicBezTo>
                        <a:pt x="3244" y="2054"/>
                        <a:pt x="3178" y="2120"/>
                        <a:pt x="3097" y="2120"/>
                      </a:cubicBezTo>
                      <a:cubicBezTo>
                        <a:pt x="147" y="2120"/>
                        <a:pt x="147" y="2120"/>
                        <a:pt x="147" y="2120"/>
                      </a:cubicBezTo>
                      <a:cubicBezTo>
                        <a:pt x="66" y="2120"/>
                        <a:pt x="0" y="2054"/>
                        <a:pt x="0" y="1973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0" y="66"/>
                        <a:pt x="66" y="0"/>
                        <a:pt x="147" y="0"/>
                      </a:cubicBezTo>
                      <a:cubicBezTo>
                        <a:pt x="3097" y="0"/>
                        <a:pt x="3097" y="0"/>
                        <a:pt x="3097" y="0"/>
                      </a:cubicBezTo>
                      <a:cubicBezTo>
                        <a:pt x="3178" y="0"/>
                        <a:pt x="3244" y="66"/>
                        <a:pt x="3244" y="148"/>
                      </a:cubicBezTo>
                      <a:cubicBezTo>
                        <a:pt x="3244" y="1973"/>
                        <a:pt x="3244" y="1973"/>
                        <a:pt x="3244" y="1973"/>
                      </a:cubicBezTo>
                    </a:path>
                  </a:pathLst>
                </a:custGeom>
                <a:solidFill>
                  <a:srgbClr val="1531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iṣļiḑè">
                  <a:extLst>
                    <a:ext uri="{FF2B5EF4-FFF2-40B4-BE49-F238E27FC236}">
                      <a16:creationId xmlns:a16="http://schemas.microsoft.com/office/drawing/2014/main" id="{5AA6F669-C969-414A-8183-B17A828B1ACD}"/>
                    </a:ext>
                  </a:extLst>
                </p:cNvPr>
                <p:cNvSpPr/>
                <p:nvPr/>
              </p:nvSpPr>
              <p:spPr bwMode="auto">
                <a:xfrm>
                  <a:off x="4317206" y="1707357"/>
                  <a:ext cx="3727450" cy="2298700"/>
                </a:xfrm>
                <a:prstGeom prst="rect">
                  <a:avLst/>
                </a:pr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isļîdè">
                  <a:extLst>
                    <a:ext uri="{FF2B5EF4-FFF2-40B4-BE49-F238E27FC236}">
                      <a16:creationId xmlns:a16="http://schemas.microsoft.com/office/drawing/2014/main" id="{369C2583-5A4A-4A0F-A2B6-67E7B38F5A7B}"/>
                    </a:ext>
                  </a:extLst>
                </p:cNvPr>
                <p:cNvSpPr/>
                <p:nvPr/>
              </p:nvSpPr>
              <p:spPr bwMode="auto">
                <a:xfrm>
                  <a:off x="4317206" y="1707357"/>
                  <a:ext cx="3727450" cy="22987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îSļidê">
                  <a:extLst>
                    <a:ext uri="{FF2B5EF4-FFF2-40B4-BE49-F238E27FC236}">
                      <a16:creationId xmlns:a16="http://schemas.microsoft.com/office/drawing/2014/main" id="{1DB7E096-5296-4B90-898F-0BC64E23E4F9}"/>
                    </a:ext>
                  </a:extLst>
                </p:cNvPr>
                <p:cNvSpPr/>
                <p:nvPr/>
              </p:nvSpPr>
              <p:spPr bwMode="auto">
                <a:xfrm>
                  <a:off x="3334544" y="4177507"/>
                  <a:ext cx="5691188" cy="315913"/>
                </a:xfrm>
                <a:custGeom>
                  <a:avLst/>
                  <a:gdLst>
                    <a:gd name="T0" fmla="*/ 3 w 4532"/>
                    <a:gd name="T1" fmla="*/ 0 h 252"/>
                    <a:gd name="T2" fmla="*/ 0 w 4532"/>
                    <a:gd name="T3" fmla="*/ 41 h 252"/>
                    <a:gd name="T4" fmla="*/ 158 w 4532"/>
                    <a:gd name="T5" fmla="*/ 252 h 252"/>
                    <a:gd name="T6" fmla="*/ 4374 w 4532"/>
                    <a:gd name="T7" fmla="*/ 252 h 252"/>
                    <a:gd name="T8" fmla="*/ 4532 w 4532"/>
                    <a:gd name="T9" fmla="*/ 41 h 252"/>
                    <a:gd name="T10" fmla="*/ 4529 w 4532"/>
                    <a:gd name="T11" fmla="*/ 0 h 252"/>
                    <a:gd name="T12" fmla="*/ 3 w 4532"/>
                    <a:gd name="T13" fmla="*/ 0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32" h="252">
                      <a:moveTo>
                        <a:pt x="3" y="0"/>
                      </a:moveTo>
                      <a:cubicBezTo>
                        <a:pt x="1" y="14"/>
                        <a:pt x="0" y="27"/>
                        <a:pt x="0" y="41"/>
                      </a:cubicBezTo>
                      <a:cubicBezTo>
                        <a:pt x="0" y="157"/>
                        <a:pt x="71" y="252"/>
                        <a:pt x="158" y="252"/>
                      </a:cubicBezTo>
                      <a:cubicBezTo>
                        <a:pt x="4374" y="252"/>
                        <a:pt x="4374" y="252"/>
                        <a:pt x="4374" y="252"/>
                      </a:cubicBezTo>
                      <a:cubicBezTo>
                        <a:pt x="4461" y="252"/>
                        <a:pt x="4532" y="157"/>
                        <a:pt x="4532" y="41"/>
                      </a:cubicBezTo>
                      <a:cubicBezTo>
                        <a:pt x="4532" y="27"/>
                        <a:pt x="4531" y="14"/>
                        <a:pt x="4529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A3A3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íşľïḍé">
                  <a:extLst>
                    <a:ext uri="{FF2B5EF4-FFF2-40B4-BE49-F238E27FC236}">
                      <a16:creationId xmlns:a16="http://schemas.microsoft.com/office/drawing/2014/main" id="{B4BE5BCE-757A-4114-9138-6E6D85D43ABD}"/>
                    </a:ext>
                  </a:extLst>
                </p:cNvPr>
                <p:cNvSpPr/>
                <p:nvPr/>
              </p:nvSpPr>
              <p:spPr bwMode="auto">
                <a:xfrm>
                  <a:off x="3352006" y="4336257"/>
                  <a:ext cx="5657850" cy="157163"/>
                </a:xfrm>
                <a:custGeom>
                  <a:avLst/>
                  <a:gdLst>
                    <a:gd name="T0" fmla="*/ 0 w 4505"/>
                    <a:gd name="T1" fmla="*/ 0 h 126"/>
                    <a:gd name="T2" fmla="*/ 144 w 4505"/>
                    <a:gd name="T3" fmla="*/ 126 h 126"/>
                    <a:gd name="T4" fmla="*/ 4360 w 4505"/>
                    <a:gd name="T5" fmla="*/ 126 h 126"/>
                    <a:gd name="T6" fmla="*/ 4505 w 4505"/>
                    <a:gd name="T7" fmla="*/ 0 h 126"/>
                    <a:gd name="T8" fmla="*/ 0 w 4505"/>
                    <a:gd name="T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05" h="126">
                      <a:moveTo>
                        <a:pt x="0" y="0"/>
                      </a:moveTo>
                      <a:cubicBezTo>
                        <a:pt x="24" y="74"/>
                        <a:pt x="80" y="126"/>
                        <a:pt x="144" y="126"/>
                      </a:cubicBezTo>
                      <a:cubicBezTo>
                        <a:pt x="4360" y="126"/>
                        <a:pt x="4360" y="126"/>
                        <a:pt x="4360" y="126"/>
                      </a:cubicBezTo>
                      <a:cubicBezTo>
                        <a:pt x="4425" y="126"/>
                        <a:pt x="4480" y="74"/>
                        <a:pt x="4505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1531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ísľíḋe">
                  <a:extLst>
                    <a:ext uri="{FF2B5EF4-FFF2-40B4-BE49-F238E27FC236}">
                      <a16:creationId xmlns:a16="http://schemas.microsoft.com/office/drawing/2014/main" id="{86CE0C33-5920-4CBA-9BC7-AFDA7623BF0E}"/>
                    </a:ext>
                  </a:extLst>
                </p:cNvPr>
                <p:cNvSpPr/>
                <p:nvPr/>
              </p:nvSpPr>
              <p:spPr bwMode="auto">
                <a:xfrm>
                  <a:off x="4569619" y="1896269"/>
                  <a:ext cx="1317625" cy="63500"/>
                </a:xfrm>
                <a:prstGeom prst="rect">
                  <a:avLst/>
                </a:prstGeom>
                <a:solidFill>
                  <a:srgbClr val="F39C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íŝlîḑe">
                  <a:extLst>
                    <a:ext uri="{FF2B5EF4-FFF2-40B4-BE49-F238E27FC236}">
                      <a16:creationId xmlns:a16="http://schemas.microsoft.com/office/drawing/2014/main" id="{B01291B0-04A1-4E81-81A8-4496D323E55D}"/>
                    </a:ext>
                  </a:extLst>
                </p:cNvPr>
                <p:cNvSpPr/>
                <p:nvPr/>
              </p:nvSpPr>
              <p:spPr bwMode="auto">
                <a:xfrm>
                  <a:off x="4569619" y="1986757"/>
                  <a:ext cx="1317625" cy="63500"/>
                </a:xfrm>
                <a:prstGeom prst="rect">
                  <a:avLst/>
                </a:prstGeom>
                <a:solidFill>
                  <a:srgbClr val="F39C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íṡ1ïḑê">
                  <a:extLst>
                    <a:ext uri="{FF2B5EF4-FFF2-40B4-BE49-F238E27FC236}">
                      <a16:creationId xmlns:a16="http://schemas.microsoft.com/office/drawing/2014/main" id="{369C164A-510D-4631-85C4-A078EE001264}"/>
                    </a:ext>
                  </a:extLst>
                </p:cNvPr>
                <p:cNvSpPr/>
                <p:nvPr/>
              </p:nvSpPr>
              <p:spPr bwMode="auto">
                <a:xfrm>
                  <a:off x="4569619" y="2082007"/>
                  <a:ext cx="1317625" cy="63500"/>
                </a:xfrm>
                <a:prstGeom prst="rect">
                  <a:avLst/>
                </a:prstGeom>
                <a:solidFill>
                  <a:srgbClr val="F39C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ïṥlíḋé">
                  <a:extLst>
                    <a:ext uri="{FF2B5EF4-FFF2-40B4-BE49-F238E27FC236}">
                      <a16:creationId xmlns:a16="http://schemas.microsoft.com/office/drawing/2014/main" id="{92C04FB3-757F-4178-8ADA-128FC21B6764}"/>
                    </a:ext>
                  </a:extLst>
                </p:cNvPr>
                <p:cNvSpPr/>
                <p:nvPr/>
              </p:nvSpPr>
              <p:spPr bwMode="auto">
                <a:xfrm>
                  <a:off x="4569619" y="2177257"/>
                  <a:ext cx="1317625" cy="63500"/>
                </a:xfrm>
                <a:prstGeom prst="rect">
                  <a:avLst/>
                </a:prstGeom>
                <a:solidFill>
                  <a:srgbClr val="F39C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i$líḑè">
                  <a:extLst>
                    <a:ext uri="{FF2B5EF4-FFF2-40B4-BE49-F238E27FC236}">
                      <a16:creationId xmlns:a16="http://schemas.microsoft.com/office/drawing/2014/main" id="{C02A6E53-31FA-481A-8249-4FC315BDCB8F}"/>
                    </a:ext>
                  </a:extLst>
                </p:cNvPr>
                <p:cNvSpPr/>
                <p:nvPr/>
              </p:nvSpPr>
              <p:spPr bwMode="auto">
                <a:xfrm>
                  <a:off x="5928519" y="3198019"/>
                  <a:ext cx="603250" cy="168275"/>
                </a:xfrm>
                <a:custGeom>
                  <a:avLst/>
                  <a:gdLst>
                    <a:gd name="T0" fmla="*/ 7 w 380"/>
                    <a:gd name="T1" fmla="*/ 106 h 106"/>
                    <a:gd name="T2" fmla="*/ 0 w 380"/>
                    <a:gd name="T3" fmla="*/ 79 h 106"/>
                    <a:gd name="T4" fmla="*/ 374 w 380"/>
                    <a:gd name="T5" fmla="*/ 0 h 106"/>
                    <a:gd name="T6" fmla="*/ 380 w 380"/>
                    <a:gd name="T7" fmla="*/ 28 h 106"/>
                    <a:gd name="T8" fmla="*/ 7 w 380"/>
                    <a:gd name="T9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0" h="106">
                      <a:moveTo>
                        <a:pt x="7" y="106"/>
                      </a:moveTo>
                      <a:lnTo>
                        <a:pt x="0" y="79"/>
                      </a:lnTo>
                      <a:lnTo>
                        <a:pt x="374" y="0"/>
                      </a:lnTo>
                      <a:lnTo>
                        <a:pt x="380" y="28"/>
                      </a:lnTo>
                      <a:lnTo>
                        <a:pt x="7" y="106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iSlïḓè">
                  <a:extLst>
                    <a:ext uri="{FF2B5EF4-FFF2-40B4-BE49-F238E27FC236}">
                      <a16:creationId xmlns:a16="http://schemas.microsoft.com/office/drawing/2014/main" id="{CFCAAC2A-4D56-40D4-95DA-CC129FB24925}"/>
                    </a:ext>
                  </a:extLst>
                </p:cNvPr>
                <p:cNvSpPr/>
                <p:nvPr/>
              </p:nvSpPr>
              <p:spPr bwMode="auto">
                <a:xfrm>
                  <a:off x="6125369" y="2705894"/>
                  <a:ext cx="461963" cy="477838"/>
                </a:xfrm>
                <a:custGeom>
                  <a:avLst/>
                  <a:gdLst>
                    <a:gd name="T0" fmla="*/ 0 w 291"/>
                    <a:gd name="T1" fmla="*/ 19 h 301"/>
                    <a:gd name="T2" fmla="*/ 20 w 291"/>
                    <a:gd name="T3" fmla="*/ 0 h 301"/>
                    <a:gd name="T4" fmla="*/ 291 w 291"/>
                    <a:gd name="T5" fmla="*/ 281 h 301"/>
                    <a:gd name="T6" fmla="*/ 271 w 291"/>
                    <a:gd name="T7" fmla="*/ 301 h 301"/>
                    <a:gd name="T8" fmla="*/ 0 w 291"/>
                    <a:gd name="T9" fmla="*/ 19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1" h="301">
                      <a:moveTo>
                        <a:pt x="0" y="19"/>
                      </a:moveTo>
                      <a:lnTo>
                        <a:pt x="20" y="0"/>
                      </a:lnTo>
                      <a:lnTo>
                        <a:pt x="291" y="281"/>
                      </a:lnTo>
                      <a:lnTo>
                        <a:pt x="271" y="301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ïŝḷíḋè">
                  <a:extLst>
                    <a:ext uri="{FF2B5EF4-FFF2-40B4-BE49-F238E27FC236}">
                      <a16:creationId xmlns:a16="http://schemas.microsoft.com/office/drawing/2014/main" id="{1ED01A31-FB57-4BA4-B4E3-DAF431EAD7F6}"/>
                    </a:ext>
                  </a:extLst>
                </p:cNvPr>
                <p:cNvSpPr/>
                <p:nvPr/>
              </p:nvSpPr>
              <p:spPr bwMode="auto">
                <a:xfrm>
                  <a:off x="5796756" y="2772569"/>
                  <a:ext cx="325438" cy="555625"/>
                </a:xfrm>
                <a:custGeom>
                  <a:avLst/>
                  <a:gdLst>
                    <a:gd name="T0" fmla="*/ 180 w 205"/>
                    <a:gd name="T1" fmla="*/ 0 h 350"/>
                    <a:gd name="T2" fmla="*/ 205 w 205"/>
                    <a:gd name="T3" fmla="*/ 14 h 350"/>
                    <a:gd name="T4" fmla="*/ 25 w 205"/>
                    <a:gd name="T5" fmla="*/ 350 h 350"/>
                    <a:gd name="T6" fmla="*/ 0 w 205"/>
                    <a:gd name="T7" fmla="*/ 336 h 350"/>
                    <a:gd name="T8" fmla="*/ 180 w 205"/>
                    <a:gd name="T9" fmla="*/ 0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5" h="350">
                      <a:moveTo>
                        <a:pt x="180" y="0"/>
                      </a:moveTo>
                      <a:lnTo>
                        <a:pt x="205" y="14"/>
                      </a:lnTo>
                      <a:lnTo>
                        <a:pt x="25" y="350"/>
                      </a:lnTo>
                      <a:lnTo>
                        <a:pt x="0" y="336"/>
                      </a:lnTo>
                      <a:lnTo>
                        <a:pt x="180" y="0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işļîḓé">
                  <a:extLst>
                    <a:ext uri="{FF2B5EF4-FFF2-40B4-BE49-F238E27FC236}">
                      <a16:creationId xmlns:a16="http://schemas.microsoft.com/office/drawing/2014/main" id="{9F3D916F-3FE1-4AD6-8912-DB4ACE2C540A}"/>
                    </a:ext>
                  </a:extLst>
                </p:cNvPr>
                <p:cNvSpPr/>
                <p:nvPr/>
              </p:nvSpPr>
              <p:spPr bwMode="auto">
                <a:xfrm>
                  <a:off x="5614194" y="3172619"/>
                  <a:ext cx="365125" cy="366713"/>
                </a:xfrm>
                <a:custGeom>
                  <a:avLst/>
                  <a:gdLst>
                    <a:gd name="T0" fmla="*/ 247 w 290"/>
                    <a:gd name="T1" fmla="*/ 71 h 293"/>
                    <a:gd name="T2" fmla="*/ 223 w 290"/>
                    <a:gd name="T3" fmla="*/ 252 h 293"/>
                    <a:gd name="T4" fmla="*/ 43 w 290"/>
                    <a:gd name="T5" fmla="*/ 222 h 293"/>
                    <a:gd name="T6" fmla="*/ 68 w 290"/>
                    <a:gd name="T7" fmla="*/ 41 h 293"/>
                    <a:gd name="T8" fmla="*/ 247 w 290"/>
                    <a:gd name="T9" fmla="*/ 71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0" h="293">
                      <a:moveTo>
                        <a:pt x="247" y="71"/>
                      </a:moveTo>
                      <a:cubicBezTo>
                        <a:pt x="290" y="129"/>
                        <a:pt x="279" y="210"/>
                        <a:pt x="223" y="252"/>
                      </a:cubicBezTo>
                      <a:cubicBezTo>
                        <a:pt x="166" y="293"/>
                        <a:pt x="86" y="280"/>
                        <a:pt x="43" y="222"/>
                      </a:cubicBezTo>
                      <a:cubicBezTo>
                        <a:pt x="0" y="163"/>
                        <a:pt x="11" y="83"/>
                        <a:pt x="68" y="41"/>
                      </a:cubicBezTo>
                      <a:cubicBezTo>
                        <a:pt x="124" y="0"/>
                        <a:pt x="204" y="13"/>
                        <a:pt x="247" y="71"/>
                      </a:cubicBezTo>
                      <a:close/>
                    </a:path>
                  </a:pathLst>
                </a:custGeom>
                <a:solidFill>
                  <a:srgbClr val="34495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ïṩľîďê">
                  <a:extLst>
                    <a:ext uri="{FF2B5EF4-FFF2-40B4-BE49-F238E27FC236}">
                      <a16:creationId xmlns:a16="http://schemas.microsoft.com/office/drawing/2014/main" id="{F1A369BD-A078-4BBD-9744-1E977AC9709A}"/>
                    </a:ext>
                  </a:extLst>
                </p:cNvPr>
                <p:cNvSpPr/>
                <p:nvPr/>
              </p:nvSpPr>
              <p:spPr bwMode="auto">
                <a:xfrm>
                  <a:off x="5990431" y="2575719"/>
                  <a:ext cx="303213" cy="306388"/>
                </a:xfrm>
                <a:custGeom>
                  <a:avLst/>
                  <a:gdLst>
                    <a:gd name="T0" fmla="*/ 205 w 241"/>
                    <a:gd name="T1" fmla="*/ 59 h 244"/>
                    <a:gd name="T2" fmla="*/ 185 w 241"/>
                    <a:gd name="T3" fmla="*/ 209 h 244"/>
                    <a:gd name="T4" fmla="*/ 36 w 241"/>
                    <a:gd name="T5" fmla="*/ 184 h 244"/>
                    <a:gd name="T6" fmla="*/ 56 w 241"/>
                    <a:gd name="T7" fmla="*/ 35 h 244"/>
                    <a:gd name="T8" fmla="*/ 205 w 241"/>
                    <a:gd name="T9" fmla="*/ 59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1" h="244">
                      <a:moveTo>
                        <a:pt x="205" y="59"/>
                      </a:moveTo>
                      <a:cubicBezTo>
                        <a:pt x="241" y="108"/>
                        <a:pt x="232" y="175"/>
                        <a:pt x="185" y="209"/>
                      </a:cubicBezTo>
                      <a:cubicBezTo>
                        <a:pt x="138" y="244"/>
                        <a:pt x="71" y="233"/>
                        <a:pt x="36" y="184"/>
                      </a:cubicBezTo>
                      <a:cubicBezTo>
                        <a:pt x="0" y="136"/>
                        <a:pt x="9" y="69"/>
                        <a:pt x="56" y="35"/>
                      </a:cubicBezTo>
                      <a:cubicBezTo>
                        <a:pt x="103" y="0"/>
                        <a:pt x="170" y="11"/>
                        <a:pt x="205" y="59"/>
                      </a:cubicBezTo>
                      <a:close/>
                    </a:path>
                  </a:pathLst>
                </a:custGeom>
                <a:solidFill>
                  <a:srgbClr val="F464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íSḷïḋe">
                  <a:extLst>
                    <a:ext uri="{FF2B5EF4-FFF2-40B4-BE49-F238E27FC236}">
                      <a16:creationId xmlns:a16="http://schemas.microsoft.com/office/drawing/2014/main" id="{A462DB8F-89DC-45A5-AB85-67AC0C5EED86}"/>
                    </a:ext>
                  </a:extLst>
                </p:cNvPr>
                <p:cNvSpPr/>
                <p:nvPr/>
              </p:nvSpPr>
              <p:spPr bwMode="auto">
                <a:xfrm>
                  <a:off x="6417469" y="2958307"/>
                  <a:ext cx="458788" cy="465138"/>
                </a:xfrm>
                <a:custGeom>
                  <a:avLst/>
                  <a:gdLst>
                    <a:gd name="T0" fmla="*/ 311 w 365"/>
                    <a:gd name="T1" fmla="*/ 90 h 370"/>
                    <a:gd name="T2" fmla="*/ 280 w 365"/>
                    <a:gd name="T3" fmla="*/ 318 h 370"/>
                    <a:gd name="T4" fmla="*/ 54 w 365"/>
                    <a:gd name="T5" fmla="*/ 280 h 370"/>
                    <a:gd name="T6" fmla="*/ 85 w 365"/>
                    <a:gd name="T7" fmla="*/ 52 h 370"/>
                    <a:gd name="T8" fmla="*/ 311 w 365"/>
                    <a:gd name="T9" fmla="*/ 90 h 3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5" h="370">
                      <a:moveTo>
                        <a:pt x="311" y="90"/>
                      </a:moveTo>
                      <a:cubicBezTo>
                        <a:pt x="365" y="163"/>
                        <a:pt x="351" y="265"/>
                        <a:pt x="280" y="318"/>
                      </a:cubicBezTo>
                      <a:cubicBezTo>
                        <a:pt x="209" y="370"/>
                        <a:pt x="108" y="353"/>
                        <a:pt x="54" y="280"/>
                      </a:cubicBezTo>
                      <a:cubicBezTo>
                        <a:pt x="0" y="207"/>
                        <a:pt x="13" y="105"/>
                        <a:pt x="85" y="52"/>
                      </a:cubicBezTo>
                      <a:cubicBezTo>
                        <a:pt x="156" y="0"/>
                        <a:pt x="257" y="17"/>
                        <a:pt x="311" y="90"/>
                      </a:cubicBezTo>
                      <a:close/>
                    </a:path>
                  </a:pathLst>
                </a:custGeom>
                <a:solidFill>
                  <a:srgbClr val="14AF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ï$1ïḍè">
                  <a:extLst>
                    <a:ext uri="{FF2B5EF4-FFF2-40B4-BE49-F238E27FC236}">
                      <a16:creationId xmlns:a16="http://schemas.microsoft.com/office/drawing/2014/main" id="{66CB7332-D0C2-45FB-AA77-4E2B55B8245B}"/>
                    </a:ext>
                  </a:extLst>
                </p:cNvPr>
                <p:cNvSpPr/>
                <p:nvPr/>
              </p:nvSpPr>
              <p:spPr bwMode="auto">
                <a:xfrm>
                  <a:off x="7238206" y="3102769"/>
                  <a:ext cx="182563" cy="127000"/>
                </a:xfrm>
                <a:custGeom>
                  <a:avLst/>
                  <a:gdLst>
                    <a:gd name="T0" fmla="*/ 0 w 115"/>
                    <a:gd name="T1" fmla="*/ 8 h 80"/>
                    <a:gd name="T2" fmla="*/ 5 w 115"/>
                    <a:gd name="T3" fmla="*/ 0 h 80"/>
                    <a:gd name="T4" fmla="*/ 115 w 115"/>
                    <a:gd name="T5" fmla="*/ 72 h 80"/>
                    <a:gd name="T6" fmla="*/ 110 w 115"/>
                    <a:gd name="T7" fmla="*/ 80 h 80"/>
                    <a:gd name="T8" fmla="*/ 0 w 115"/>
                    <a:gd name="T9" fmla="*/ 8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5" h="80">
                      <a:moveTo>
                        <a:pt x="0" y="8"/>
                      </a:moveTo>
                      <a:lnTo>
                        <a:pt x="5" y="0"/>
                      </a:lnTo>
                      <a:lnTo>
                        <a:pt x="115" y="72"/>
                      </a:lnTo>
                      <a:lnTo>
                        <a:pt x="110" y="8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îṩļîďê">
                  <a:extLst>
                    <a:ext uri="{FF2B5EF4-FFF2-40B4-BE49-F238E27FC236}">
                      <a16:creationId xmlns:a16="http://schemas.microsoft.com/office/drawing/2014/main" id="{F7E56433-38DF-4E68-885C-62A5EF0A9760}"/>
                    </a:ext>
                  </a:extLst>
                </p:cNvPr>
                <p:cNvSpPr/>
                <p:nvPr/>
              </p:nvSpPr>
              <p:spPr bwMode="auto">
                <a:xfrm>
                  <a:off x="7387431" y="2978944"/>
                  <a:ext cx="47625" cy="207963"/>
                </a:xfrm>
                <a:custGeom>
                  <a:avLst/>
                  <a:gdLst>
                    <a:gd name="T0" fmla="*/ 30 w 30"/>
                    <a:gd name="T1" fmla="*/ 129 h 131"/>
                    <a:gd name="T2" fmla="*/ 20 w 30"/>
                    <a:gd name="T3" fmla="*/ 131 h 131"/>
                    <a:gd name="T4" fmla="*/ 0 w 30"/>
                    <a:gd name="T5" fmla="*/ 1 h 131"/>
                    <a:gd name="T6" fmla="*/ 9 w 30"/>
                    <a:gd name="T7" fmla="*/ 0 h 131"/>
                    <a:gd name="T8" fmla="*/ 30 w 30"/>
                    <a:gd name="T9" fmla="*/ 129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131">
                      <a:moveTo>
                        <a:pt x="30" y="129"/>
                      </a:moveTo>
                      <a:lnTo>
                        <a:pt x="20" y="131"/>
                      </a:lnTo>
                      <a:lnTo>
                        <a:pt x="0" y="1"/>
                      </a:lnTo>
                      <a:lnTo>
                        <a:pt x="9" y="0"/>
                      </a:lnTo>
                      <a:lnTo>
                        <a:pt x="30" y="129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iṩlïdè">
                  <a:extLst>
                    <a:ext uri="{FF2B5EF4-FFF2-40B4-BE49-F238E27FC236}">
                      <a16:creationId xmlns:a16="http://schemas.microsoft.com/office/drawing/2014/main" id="{F507D27E-EF52-44D3-A40D-9438F3D51D43}"/>
                    </a:ext>
                  </a:extLst>
                </p:cNvPr>
                <p:cNvSpPr/>
                <p:nvPr/>
              </p:nvSpPr>
              <p:spPr bwMode="auto">
                <a:xfrm>
                  <a:off x="7217569" y="2956719"/>
                  <a:ext cx="165100" cy="142875"/>
                </a:xfrm>
                <a:custGeom>
                  <a:avLst/>
                  <a:gdLst>
                    <a:gd name="T0" fmla="*/ 6 w 104"/>
                    <a:gd name="T1" fmla="*/ 90 h 90"/>
                    <a:gd name="T2" fmla="*/ 0 w 104"/>
                    <a:gd name="T3" fmla="*/ 82 h 90"/>
                    <a:gd name="T4" fmla="*/ 98 w 104"/>
                    <a:gd name="T5" fmla="*/ 0 h 90"/>
                    <a:gd name="T6" fmla="*/ 104 w 104"/>
                    <a:gd name="T7" fmla="*/ 8 h 90"/>
                    <a:gd name="T8" fmla="*/ 6 w 104"/>
                    <a:gd name="T9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90">
                      <a:moveTo>
                        <a:pt x="6" y="90"/>
                      </a:moveTo>
                      <a:lnTo>
                        <a:pt x="0" y="82"/>
                      </a:lnTo>
                      <a:lnTo>
                        <a:pt x="98" y="0"/>
                      </a:lnTo>
                      <a:lnTo>
                        <a:pt x="104" y="8"/>
                      </a:lnTo>
                      <a:lnTo>
                        <a:pt x="6" y="90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iṥľíḍe">
                  <a:extLst>
                    <a:ext uri="{FF2B5EF4-FFF2-40B4-BE49-F238E27FC236}">
                      <a16:creationId xmlns:a16="http://schemas.microsoft.com/office/drawing/2014/main" id="{5A5B84F7-4B80-4E40-80FD-1BE2997E496C}"/>
                    </a:ext>
                  </a:extLst>
                </p:cNvPr>
                <p:cNvSpPr/>
                <p:nvPr/>
              </p:nvSpPr>
              <p:spPr bwMode="auto">
                <a:xfrm>
                  <a:off x="7366794" y="3167857"/>
                  <a:ext cx="123825" cy="127000"/>
                </a:xfrm>
                <a:custGeom>
                  <a:avLst/>
                  <a:gdLst>
                    <a:gd name="T0" fmla="*/ 26 w 98"/>
                    <a:gd name="T1" fmla="*/ 13 h 100"/>
                    <a:gd name="T2" fmla="*/ 86 w 98"/>
                    <a:gd name="T3" fmla="*/ 27 h 100"/>
                    <a:gd name="T4" fmla="*/ 73 w 98"/>
                    <a:gd name="T5" fmla="*/ 87 h 100"/>
                    <a:gd name="T6" fmla="*/ 13 w 98"/>
                    <a:gd name="T7" fmla="*/ 73 h 100"/>
                    <a:gd name="T8" fmla="*/ 26 w 98"/>
                    <a:gd name="T9" fmla="*/ 13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100">
                      <a:moveTo>
                        <a:pt x="26" y="13"/>
                      </a:moveTo>
                      <a:cubicBezTo>
                        <a:pt x="46" y="0"/>
                        <a:pt x="72" y="7"/>
                        <a:pt x="86" y="27"/>
                      </a:cubicBezTo>
                      <a:cubicBezTo>
                        <a:pt x="98" y="48"/>
                        <a:pt x="93" y="74"/>
                        <a:pt x="73" y="87"/>
                      </a:cubicBezTo>
                      <a:cubicBezTo>
                        <a:pt x="53" y="100"/>
                        <a:pt x="26" y="93"/>
                        <a:pt x="13" y="73"/>
                      </a:cubicBezTo>
                      <a:cubicBezTo>
                        <a:pt x="0" y="52"/>
                        <a:pt x="6" y="25"/>
                        <a:pt x="26" y="13"/>
                      </a:cubicBezTo>
                      <a:close/>
                    </a:path>
                  </a:pathLst>
                </a:custGeom>
                <a:solidFill>
                  <a:srgbClr val="34495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iŝ1íḍé">
                  <a:extLst>
                    <a:ext uri="{FF2B5EF4-FFF2-40B4-BE49-F238E27FC236}">
                      <a16:creationId xmlns:a16="http://schemas.microsoft.com/office/drawing/2014/main" id="{050A0EDC-1AA7-45DF-B7E7-DCEFBDAD1F31}"/>
                    </a:ext>
                  </a:extLst>
                </p:cNvPr>
                <p:cNvSpPr/>
                <p:nvPr/>
              </p:nvSpPr>
              <p:spPr bwMode="auto">
                <a:xfrm>
                  <a:off x="7174706" y="3042444"/>
                  <a:ext cx="101600" cy="101600"/>
                </a:xfrm>
                <a:custGeom>
                  <a:avLst/>
                  <a:gdLst>
                    <a:gd name="T0" fmla="*/ 21 w 81"/>
                    <a:gd name="T1" fmla="*/ 10 h 82"/>
                    <a:gd name="T2" fmla="*/ 70 w 81"/>
                    <a:gd name="T3" fmla="*/ 22 h 82"/>
                    <a:gd name="T4" fmla="*/ 60 w 81"/>
                    <a:gd name="T5" fmla="*/ 72 h 82"/>
                    <a:gd name="T6" fmla="*/ 10 w 81"/>
                    <a:gd name="T7" fmla="*/ 60 h 82"/>
                    <a:gd name="T8" fmla="*/ 21 w 81"/>
                    <a:gd name="T9" fmla="*/ 1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82">
                      <a:moveTo>
                        <a:pt x="21" y="10"/>
                      </a:moveTo>
                      <a:cubicBezTo>
                        <a:pt x="38" y="0"/>
                        <a:pt x="60" y="5"/>
                        <a:pt x="70" y="22"/>
                      </a:cubicBezTo>
                      <a:cubicBezTo>
                        <a:pt x="81" y="39"/>
                        <a:pt x="77" y="62"/>
                        <a:pt x="60" y="72"/>
                      </a:cubicBezTo>
                      <a:cubicBezTo>
                        <a:pt x="43" y="82"/>
                        <a:pt x="21" y="77"/>
                        <a:pt x="10" y="60"/>
                      </a:cubicBezTo>
                      <a:cubicBezTo>
                        <a:pt x="0" y="43"/>
                        <a:pt x="4" y="21"/>
                        <a:pt x="21" y="10"/>
                      </a:cubicBezTo>
                      <a:close/>
                    </a:path>
                  </a:pathLst>
                </a:custGeom>
                <a:solidFill>
                  <a:srgbClr val="F464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îşľîḑe">
                  <a:extLst>
                    <a:ext uri="{FF2B5EF4-FFF2-40B4-BE49-F238E27FC236}">
                      <a16:creationId xmlns:a16="http://schemas.microsoft.com/office/drawing/2014/main" id="{0DFF639E-A3CF-4DDA-8240-FE20B4822CAE}"/>
                    </a:ext>
                  </a:extLst>
                </p:cNvPr>
                <p:cNvSpPr/>
                <p:nvPr/>
              </p:nvSpPr>
              <p:spPr bwMode="auto">
                <a:xfrm>
                  <a:off x="7309644" y="2859882"/>
                  <a:ext cx="155575" cy="157163"/>
                </a:xfrm>
                <a:custGeom>
                  <a:avLst/>
                  <a:gdLst>
                    <a:gd name="T0" fmla="*/ 32 w 124"/>
                    <a:gd name="T1" fmla="*/ 16 h 125"/>
                    <a:gd name="T2" fmla="*/ 107 w 124"/>
                    <a:gd name="T3" fmla="*/ 34 h 125"/>
                    <a:gd name="T4" fmla="*/ 91 w 124"/>
                    <a:gd name="T5" fmla="*/ 109 h 125"/>
                    <a:gd name="T6" fmla="*/ 16 w 124"/>
                    <a:gd name="T7" fmla="*/ 91 h 125"/>
                    <a:gd name="T8" fmla="*/ 32 w 124"/>
                    <a:gd name="T9" fmla="*/ 16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5">
                      <a:moveTo>
                        <a:pt x="32" y="16"/>
                      </a:moveTo>
                      <a:cubicBezTo>
                        <a:pt x="57" y="0"/>
                        <a:pt x="91" y="8"/>
                        <a:pt x="107" y="34"/>
                      </a:cubicBezTo>
                      <a:cubicBezTo>
                        <a:pt x="124" y="60"/>
                        <a:pt x="116" y="94"/>
                        <a:pt x="91" y="109"/>
                      </a:cubicBezTo>
                      <a:cubicBezTo>
                        <a:pt x="66" y="125"/>
                        <a:pt x="33" y="117"/>
                        <a:pt x="16" y="91"/>
                      </a:cubicBezTo>
                      <a:cubicBezTo>
                        <a:pt x="0" y="65"/>
                        <a:pt x="7" y="32"/>
                        <a:pt x="32" y="16"/>
                      </a:cubicBezTo>
                      <a:close/>
                    </a:path>
                  </a:pathLst>
                </a:custGeom>
                <a:solidFill>
                  <a:srgbClr val="14AF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íṡľiḓè">
                  <a:extLst>
                    <a:ext uri="{FF2B5EF4-FFF2-40B4-BE49-F238E27FC236}">
                      <a16:creationId xmlns:a16="http://schemas.microsoft.com/office/drawing/2014/main" id="{8DB55E42-F539-4AE5-9232-4995D64A4665}"/>
                    </a:ext>
                  </a:extLst>
                </p:cNvPr>
                <p:cNvSpPr/>
                <p:nvPr/>
              </p:nvSpPr>
              <p:spPr bwMode="auto">
                <a:xfrm>
                  <a:off x="6841331" y="2067719"/>
                  <a:ext cx="84138" cy="369888"/>
                </a:xfrm>
                <a:custGeom>
                  <a:avLst/>
                  <a:gdLst>
                    <a:gd name="T0" fmla="*/ 53 w 53"/>
                    <a:gd name="T1" fmla="*/ 230 h 233"/>
                    <a:gd name="T2" fmla="*/ 37 w 53"/>
                    <a:gd name="T3" fmla="*/ 233 h 233"/>
                    <a:gd name="T4" fmla="*/ 0 w 53"/>
                    <a:gd name="T5" fmla="*/ 3 h 233"/>
                    <a:gd name="T6" fmla="*/ 17 w 53"/>
                    <a:gd name="T7" fmla="*/ 0 h 233"/>
                    <a:gd name="T8" fmla="*/ 53 w 53"/>
                    <a:gd name="T9" fmla="*/ 230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233">
                      <a:moveTo>
                        <a:pt x="53" y="230"/>
                      </a:moveTo>
                      <a:lnTo>
                        <a:pt x="37" y="233"/>
                      </a:lnTo>
                      <a:lnTo>
                        <a:pt x="0" y="3"/>
                      </a:lnTo>
                      <a:lnTo>
                        <a:pt x="17" y="0"/>
                      </a:lnTo>
                      <a:lnTo>
                        <a:pt x="53" y="230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iśļîḍé">
                  <a:extLst>
                    <a:ext uri="{FF2B5EF4-FFF2-40B4-BE49-F238E27FC236}">
                      <a16:creationId xmlns:a16="http://schemas.microsoft.com/office/drawing/2014/main" id="{B8744BF2-3F15-4828-8ADF-16C84636ED1A}"/>
                    </a:ext>
                  </a:extLst>
                </p:cNvPr>
                <p:cNvSpPr/>
                <p:nvPr/>
              </p:nvSpPr>
              <p:spPr bwMode="auto">
                <a:xfrm>
                  <a:off x="6539706" y="2029619"/>
                  <a:ext cx="293688" cy="252413"/>
                </a:xfrm>
                <a:custGeom>
                  <a:avLst/>
                  <a:gdLst>
                    <a:gd name="T0" fmla="*/ 11 w 185"/>
                    <a:gd name="T1" fmla="*/ 159 h 159"/>
                    <a:gd name="T2" fmla="*/ 0 w 185"/>
                    <a:gd name="T3" fmla="*/ 146 h 159"/>
                    <a:gd name="T4" fmla="*/ 174 w 185"/>
                    <a:gd name="T5" fmla="*/ 0 h 159"/>
                    <a:gd name="T6" fmla="*/ 185 w 185"/>
                    <a:gd name="T7" fmla="*/ 13 h 159"/>
                    <a:gd name="T8" fmla="*/ 11 w 185"/>
                    <a:gd name="T9" fmla="*/ 159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5" h="159">
                      <a:moveTo>
                        <a:pt x="11" y="159"/>
                      </a:moveTo>
                      <a:lnTo>
                        <a:pt x="0" y="146"/>
                      </a:lnTo>
                      <a:lnTo>
                        <a:pt x="174" y="0"/>
                      </a:lnTo>
                      <a:lnTo>
                        <a:pt x="185" y="13"/>
                      </a:lnTo>
                      <a:lnTo>
                        <a:pt x="11" y="159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îŝḻíďé">
                  <a:extLst>
                    <a:ext uri="{FF2B5EF4-FFF2-40B4-BE49-F238E27FC236}">
                      <a16:creationId xmlns:a16="http://schemas.microsoft.com/office/drawing/2014/main" id="{B456965E-676A-4C59-A5AE-E2DFCCE5AEAD}"/>
                    </a:ext>
                  </a:extLst>
                </p:cNvPr>
                <p:cNvSpPr/>
                <p:nvPr/>
              </p:nvSpPr>
              <p:spPr bwMode="auto">
                <a:xfrm>
                  <a:off x="6576219" y="2288382"/>
                  <a:ext cx="325438" cy="227013"/>
                </a:xfrm>
                <a:custGeom>
                  <a:avLst/>
                  <a:gdLst>
                    <a:gd name="T0" fmla="*/ 0 w 205"/>
                    <a:gd name="T1" fmla="*/ 14 h 143"/>
                    <a:gd name="T2" fmla="*/ 9 w 205"/>
                    <a:gd name="T3" fmla="*/ 0 h 143"/>
                    <a:gd name="T4" fmla="*/ 205 w 205"/>
                    <a:gd name="T5" fmla="*/ 129 h 143"/>
                    <a:gd name="T6" fmla="*/ 195 w 205"/>
                    <a:gd name="T7" fmla="*/ 143 h 143"/>
                    <a:gd name="T8" fmla="*/ 0 w 205"/>
                    <a:gd name="T9" fmla="*/ 14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5" h="143">
                      <a:moveTo>
                        <a:pt x="0" y="14"/>
                      </a:moveTo>
                      <a:lnTo>
                        <a:pt x="9" y="0"/>
                      </a:lnTo>
                      <a:lnTo>
                        <a:pt x="205" y="129"/>
                      </a:lnTo>
                      <a:lnTo>
                        <a:pt x="195" y="143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îṩḷiḓê">
                  <a:extLst>
                    <a:ext uri="{FF2B5EF4-FFF2-40B4-BE49-F238E27FC236}">
                      <a16:creationId xmlns:a16="http://schemas.microsoft.com/office/drawing/2014/main" id="{931AF50F-668A-4907-8D79-F7EE8F41A2CA}"/>
                    </a:ext>
                  </a:extLst>
                </p:cNvPr>
                <p:cNvSpPr/>
                <p:nvPr/>
              </p:nvSpPr>
              <p:spPr bwMode="auto">
                <a:xfrm>
                  <a:off x="6804819" y="2407444"/>
                  <a:ext cx="222250" cy="222250"/>
                </a:xfrm>
                <a:custGeom>
                  <a:avLst/>
                  <a:gdLst>
                    <a:gd name="T0" fmla="*/ 46 w 176"/>
                    <a:gd name="T1" fmla="*/ 23 h 178"/>
                    <a:gd name="T2" fmla="*/ 153 w 176"/>
                    <a:gd name="T3" fmla="*/ 49 h 178"/>
                    <a:gd name="T4" fmla="*/ 130 w 176"/>
                    <a:gd name="T5" fmla="*/ 155 h 178"/>
                    <a:gd name="T6" fmla="*/ 24 w 176"/>
                    <a:gd name="T7" fmla="*/ 129 h 178"/>
                    <a:gd name="T8" fmla="*/ 46 w 176"/>
                    <a:gd name="T9" fmla="*/ 23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6" h="178">
                      <a:moveTo>
                        <a:pt x="46" y="23"/>
                      </a:moveTo>
                      <a:cubicBezTo>
                        <a:pt x="82" y="0"/>
                        <a:pt x="129" y="12"/>
                        <a:pt x="153" y="49"/>
                      </a:cubicBezTo>
                      <a:cubicBezTo>
                        <a:pt x="176" y="85"/>
                        <a:pt x="166" y="133"/>
                        <a:pt x="130" y="155"/>
                      </a:cubicBezTo>
                      <a:cubicBezTo>
                        <a:pt x="94" y="178"/>
                        <a:pt x="47" y="166"/>
                        <a:pt x="24" y="129"/>
                      </a:cubicBezTo>
                      <a:cubicBezTo>
                        <a:pt x="0" y="93"/>
                        <a:pt x="11" y="45"/>
                        <a:pt x="46" y="23"/>
                      </a:cubicBezTo>
                      <a:close/>
                    </a:path>
                  </a:pathLst>
                </a:custGeom>
                <a:solidFill>
                  <a:srgbClr val="34495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íṡ1idê">
                  <a:extLst>
                    <a:ext uri="{FF2B5EF4-FFF2-40B4-BE49-F238E27FC236}">
                      <a16:creationId xmlns:a16="http://schemas.microsoft.com/office/drawing/2014/main" id="{FEB32EF3-A371-4D83-A6B6-553F03C39049}"/>
                    </a:ext>
                  </a:extLst>
                </p:cNvPr>
                <p:cNvSpPr/>
                <p:nvPr/>
              </p:nvSpPr>
              <p:spPr bwMode="auto">
                <a:xfrm>
                  <a:off x="6461919" y="2180432"/>
                  <a:ext cx="182563" cy="185738"/>
                </a:xfrm>
                <a:custGeom>
                  <a:avLst/>
                  <a:gdLst>
                    <a:gd name="T0" fmla="*/ 38 w 146"/>
                    <a:gd name="T1" fmla="*/ 19 h 148"/>
                    <a:gd name="T2" fmla="*/ 127 w 146"/>
                    <a:gd name="T3" fmla="*/ 40 h 148"/>
                    <a:gd name="T4" fmla="*/ 108 w 146"/>
                    <a:gd name="T5" fmla="*/ 129 h 148"/>
                    <a:gd name="T6" fmla="*/ 19 w 146"/>
                    <a:gd name="T7" fmla="*/ 108 h 148"/>
                    <a:gd name="T8" fmla="*/ 38 w 146"/>
                    <a:gd name="T9" fmla="*/ 19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6" h="148">
                      <a:moveTo>
                        <a:pt x="38" y="19"/>
                      </a:moveTo>
                      <a:cubicBezTo>
                        <a:pt x="68" y="0"/>
                        <a:pt x="107" y="10"/>
                        <a:pt x="127" y="40"/>
                      </a:cubicBezTo>
                      <a:cubicBezTo>
                        <a:pt x="146" y="71"/>
                        <a:pt x="137" y="111"/>
                        <a:pt x="108" y="129"/>
                      </a:cubicBezTo>
                      <a:cubicBezTo>
                        <a:pt x="78" y="148"/>
                        <a:pt x="39" y="138"/>
                        <a:pt x="19" y="108"/>
                      </a:cubicBezTo>
                      <a:cubicBezTo>
                        <a:pt x="0" y="77"/>
                        <a:pt x="9" y="38"/>
                        <a:pt x="38" y="19"/>
                      </a:cubicBezTo>
                      <a:close/>
                    </a:path>
                  </a:pathLst>
                </a:custGeom>
                <a:solidFill>
                  <a:srgbClr val="F464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íṡḻíḍé">
                  <a:extLst>
                    <a:ext uri="{FF2B5EF4-FFF2-40B4-BE49-F238E27FC236}">
                      <a16:creationId xmlns:a16="http://schemas.microsoft.com/office/drawing/2014/main" id="{33F12B16-4CA9-41DB-A375-0C1B06B203FA}"/>
                    </a:ext>
                  </a:extLst>
                </p:cNvPr>
                <p:cNvSpPr/>
                <p:nvPr/>
              </p:nvSpPr>
              <p:spPr bwMode="auto">
                <a:xfrm>
                  <a:off x="6701631" y="1856582"/>
                  <a:ext cx="277813" cy="279400"/>
                </a:xfrm>
                <a:custGeom>
                  <a:avLst/>
                  <a:gdLst>
                    <a:gd name="T0" fmla="*/ 58 w 221"/>
                    <a:gd name="T1" fmla="*/ 28 h 223"/>
                    <a:gd name="T2" fmla="*/ 192 w 221"/>
                    <a:gd name="T3" fmla="*/ 60 h 223"/>
                    <a:gd name="T4" fmla="*/ 164 w 221"/>
                    <a:gd name="T5" fmla="*/ 195 h 223"/>
                    <a:gd name="T6" fmla="*/ 30 w 221"/>
                    <a:gd name="T7" fmla="*/ 163 h 223"/>
                    <a:gd name="T8" fmla="*/ 58 w 221"/>
                    <a:gd name="T9" fmla="*/ 28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1" h="223">
                      <a:moveTo>
                        <a:pt x="58" y="28"/>
                      </a:moveTo>
                      <a:cubicBezTo>
                        <a:pt x="103" y="0"/>
                        <a:pt x="163" y="14"/>
                        <a:pt x="192" y="60"/>
                      </a:cubicBezTo>
                      <a:cubicBezTo>
                        <a:pt x="221" y="107"/>
                        <a:pt x="209" y="167"/>
                        <a:pt x="164" y="195"/>
                      </a:cubicBezTo>
                      <a:cubicBezTo>
                        <a:pt x="119" y="223"/>
                        <a:pt x="59" y="209"/>
                        <a:pt x="30" y="163"/>
                      </a:cubicBezTo>
                      <a:cubicBezTo>
                        <a:pt x="0" y="116"/>
                        <a:pt x="13" y="56"/>
                        <a:pt x="58" y="28"/>
                      </a:cubicBezTo>
                      <a:close/>
                    </a:path>
                  </a:pathLst>
                </a:custGeom>
                <a:solidFill>
                  <a:srgbClr val="14AF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ïşḷiḍe">
                  <a:extLst>
                    <a:ext uri="{FF2B5EF4-FFF2-40B4-BE49-F238E27FC236}">
                      <a16:creationId xmlns:a16="http://schemas.microsoft.com/office/drawing/2014/main" id="{E4528BA6-9E61-4D02-AD0C-B03B6ADABF1C}"/>
                    </a:ext>
                  </a:extLst>
                </p:cNvPr>
                <p:cNvSpPr/>
                <p:nvPr/>
              </p:nvSpPr>
              <p:spPr bwMode="auto">
                <a:xfrm>
                  <a:off x="7819231" y="2809082"/>
                  <a:ext cx="1636713" cy="2090738"/>
                </a:xfrm>
                <a:custGeom>
                  <a:avLst/>
                  <a:gdLst>
                    <a:gd name="T0" fmla="*/ 78 w 1303"/>
                    <a:gd name="T1" fmla="*/ 0 h 1667"/>
                    <a:gd name="T2" fmla="*/ 1225 w 1303"/>
                    <a:gd name="T3" fmla="*/ 0 h 1667"/>
                    <a:gd name="T4" fmla="*/ 1303 w 1303"/>
                    <a:gd name="T5" fmla="*/ 85 h 1667"/>
                    <a:gd name="T6" fmla="*/ 1303 w 1303"/>
                    <a:gd name="T7" fmla="*/ 1582 h 1667"/>
                    <a:gd name="T8" fmla="*/ 1225 w 1303"/>
                    <a:gd name="T9" fmla="*/ 1667 h 1667"/>
                    <a:gd name="T10" fmla="*/ 78 w 1303"/>
                    <a:gd name="T11" fmla="*/ 1667 h 1667"/>
                    <a:gd name="T12" fmla="*/ 0 w 1303"/>
                    <a:gd name="T13" fmla="*/ 1582 h 1667"/>
                    <a:gd name="T14" fmla="*/ 0 w 1303"/>
                    <a:gd name="T15" fmla="*/ 85 h 1667"/>
                    <a:gd name="T16" fmla="*/ 78 w 1303"/>
                    <a:gd name="T17" fmla="*/ 0 h 1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3" h="1667">
                      <a:moveTo>
                        <a:pt x="78" y="0"/>
                      </a:moveTo>
                      <a:cubicBezTo>
                        <a:pt x="1225" y="0"/>
                        <a:pt x="1225" y="0"/>
                        <a:pt x="1225" y="0"/>
                      </a:cubicBezTo>
                      <a:cubicBezTo>
                        <a:pt x="1268" y="0"/>
                        <a:pt x="1303" y="38"/>
                        <a:pt x="1303" y="85"/>
                      </a:cubicBezTo>
                      <a:cubicBezTo>
                        <a:pt x="1303" y="1582"/>
                        <a:pt x="1303" y="1582"/>
                        <a:pt x="1303" y="1582"/>
                      </a:cubicBezTo>
                      <a:cubicBezTo>
                        <a:pt x="1303" y="1629"/>
                        <a:pt x="1268" y="1667"/>
                        <a:pt x="1225" y="1667"/>
                      </a:cubicBezTo>
                      <a:cubicBezTo>
                        <a:pt x="78" y="1667"/>
                        <a:pt x="78" y="1667"/>
                        <a:pt x="78" y="1667"/>
                      </a:cubicBezTo>
                      <a:cubicBezTo>
                        <a:pt x="35" y="1667"/>
                        <a:pt x="0" y="1629"/>
                        <a:pt x="0" y="1582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38"/>
                        <a:pt x="35" y="0"/>
                        <a:pt x="78" y="0"/>
                      </a:cubicBezTo>
                    </a:path>
                  </a:pathLst>
                </a:custGeom>
                <a:solidFill>
                  <a:srgbClr val="F39C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îṥlîḓé">
                  <a:extLst>
                    <a:ext uri="{FF2B5EF4-FFF2-40B4-BE49-F238E27FC236}">
                      <a16:creationId xmlns:a16="http://schemas.microsoft.com/office/drawing/2014/main" id="{B3FE1343-BDE3-4F78-8137-F23067AD7E41}"/>
                    </a:ext>
                  </a:extLst>
                </p:cNvPr>
                <p:cNvSpPr/>
                <p:nvPr/>
              </p:nvSpPr>
              <p:spPr bwMode="auto">
                <a:xfrm>
                  <a:off x="7898606" y="2901157"/>
                  <a:ext cx="1477963" cy="1906588"/>
                </a:xfrm>
                <a:prstGeom prst="rect">
                  <a:avLst/>
                </a:pr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îs1ïďe">
                  <a:extLst>
                    <a:ext uri="{FF2B5EF4-FFF2-40B4-BE49-F238E27FC236}">
                      <a16:creationId xmlns:a16="http://schemas.microsoft.com/office/drawing/2014/main" id="{02B32FF4-06EA-4E48-9A81-BCB5013C9BEC}"/>
                    </a:ext>
                  </a:extLst>
                </p:cNvPr>
                <p:cNvSpPr/>
                <p:nvPr/>
              </p:nvSpPr>
              <p:spPr bwMode="auto">
                <a:xfrm>
                  <a:off x="7898606" y="2901157"/>
                  <a:ext cx="1477963" cy="1906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í$ḷîḑè">
                  <a:extLst>
                    <a:ext uri="{FF2B5EF4-FFF2-40B4-BE49-F238E27FC236}">
                      <a16:creationId xmlns:a16="http://schemas.microsoft.com/office/drawing/2014/main" id="{DCF6808F-349A-49B9-9C87-E3DB97D0F1E6}"/>
                    </a:ext>
                  </a:extLst>
                </p:cNvPr>
                <p:cNvSpPr/>
                <p:nvPr/>
              </p:nvSpPr>
              <p:spPr bwMode="auto">
                <a:xfrm>
                  <a:off x="8330406" y="2599532"/>
                  <a:ext cx="614363" cy="301625"/>
                </a:xfrm>
                <a:custGeom>
                  <a:avLst/>
                  <a:gdLst>
                    <a:gd name="T0" fmla="*/ 0 w 387"/>
                    <a:gd name="T1" fmla="*/ 0 h 190"/>
                    <a:gd name="T2" fmla="*/ 387 w 387"/>
                    <a:gd name="T3" fmla="*/ 0 h 190"/>
                    <a:gd name="T4" fmla="*/ 387 w 387"/>
                    <a:gd name="T5" fmla="*/ 190 h 190"/>
                    <a:gd name="T6" fmla="*/ 366 w 387"/>
                    <a:gd name="T7" fmla="*/ 190 h 190"/>
                    <a:gd name="T8" fmla="*/ 366 w 387"/>
                    <a:gd name="T9" fmla="*/ 24 h 190"/>
                    <a:gd name="T10" fmla="*/ 21 w 387"/>
                    <a:gd name="T11" fmla="*/ 24 h 190"/>
                    <a:gd name="T12" fmla="*/ 21 w 387"/>
                    <a:gd name="T13" fmla="*/ 190 h 190"/>
                    <a:gd name="T14" fmla="*/ 0 w 387"/>
                    <a:gd name="T15" fmla="*/ 190 h 190"/>
                    <a:gd name="T16" fmla="*/ 0 w 387"/>
                    <a:gd name="T17" fmla="*/ 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7" h="190">
                      <a:moveTo>
                        <a:pt x="0" y="0"/>
                      </a:moveTo>
                      <a:lnTo>
                        <a:pt x="387" y="0"/>
                      </a:lnTo>
                      <a:lnTo>
                        <a:pt x="387" y="190"/>
                      </a:lnTo>
                      <a:lnTo>
                        <a:pt x="366" y="190"/>
                      </a:lnTo>
                      <a:lnTo>
                        <a:pt x="366" y="24"/>
                      </a:lnTo>
                      <a:lnTo>
                        <a:pt x="21" y="24"/>
                      </a:lnTo>
                      <a:lnTo>
                        <a:pt x="21" y="190"/>
                      </a:lnTo>
                      <a:lnTo>
                        <a:pt x="0" y="1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746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işlîde">
                  <a:extLst>
                    <a:ext uri="{FF2B5EF4-FFF2-40B4-BE49-F238E27FC236}">
                      <a16:creationId xmlns:a16="http://schemas.microsoft.com/office/drawing/2014/main" id="{EEA6E7D8-62C7-400E-B554-CAC902BF16DF}"/>
                    </a:ext>
                  </a:extLst>
                </p:cNvPr>
                <p:cNvSpPr/>
                <p:nvPr/>
              </p:nvSpPr>
              <p:spPr bwMode="auto">
                <a:xfrm>
                  <a:off x="8330406" y="2599532"/>
                  <a:ext cx="614363" cy="301625"/>
                </a:xfrm>
                <a:custGeom>
                  <a:avLst/>
                  <a:gdLst>
                    <a:gd name="T0" fmla="*/ 0 w 387"/>
                    <a:gd name="T1" fmla="*/ 0 h 190"/>
                    <a:gd name="T2" fmla="*/ 387 w 387"/>
                    <a:gd name="T3" fmla="*/ 0 h 190"/>
                    <a:gd name="T4" fmla="*/ 387 w 387"/>
                    <a:gd name="T5" fmla="*/ 190 h 190"/>
                    <a:gd name="T6" fmla="*/ 366 w 387"/>
                    <a:gd name="T7" fmla="*/ 190 h 190"/>
                    <a:gd name="T8" fmla="*/ 366 w 387"/>
                    <a:gd name="T9" fmla="*/ 24 h 190"/>
                    <a:gd name="T10" fmla="*/ 21 w 387"/>
                    <a:gd name="T11" fmla="*/ 24 h 190"/>
                    <a:gd name="T12" fmla="*/ 21 w 387"/>
                    <a:gd name="T13" fmla="*/ 190 h 190"/>
                    <a:gd name="T14" fmla="*/ 0 w 387"/>
                    <a:gd name="T15" fmla="*/ 190 h 190"/>
                    <a:gd name="T16" fmla="*/ 0 w 387"/>
                    <a:gd name="T17" fmla="*/ 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7" h="190">
                      <a:moveTo>
                        <a:pt x="0" y="0"/>
                      </a:moveTo>
                      <a:lnTo>
                        <a:pt x="387" y="0"/>
                      </a:lnTo>
                      <a:lnTo>
                        <a:pt x="387" y="190"/>
                      </a:lnTo>
                      <a:lnTo>
                        <a:pt x="366" y="190"/>
                      </a:lnTo>
                      <a:lnTo>
                        <a:pt x="366" y="24"/>
                      </a:lnTo>
                      <a:lnTo>
                        <a:pt x="21" y="24"/>
                      </a:lnTo>
                      <a:lnTo>
                        <a:pt x="21" y="190"/>
                      </a:lnTo>
                      <a:lnTo>
                        <a:pt x="0" y="1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îślíḑê">
                  <a:extLst>
                    <a:ext uri="{FF2B5EF4-FFF2-40B4-BE49-F238E27FC236}">
                      <a16:creationId xmlns:a16="http://schemas.microsoft.com/office/drawing/2014/main" id="{0C1C26F5-E99C-429D-A394-EADC4C4A04D8}"/>
                    </a:ext>
                  </a:extLst>
                </p:cNvPr>
                <p:cNvSpPr/>
                <p:nvPr/>
              </p:nvSpPr>
              <p:spPr bwMode="auto">
                <a:xfrm>
                  <a:off x="8255794" y="2778919"/>
                  <a:ext cx="763588" cy="193675"/>
                </a:xfrm>
                <a:custGeom>
                  <a:avLst/>
                  <a:gdLst>
                    <a:gd name="T0" fmla="*/ 21 w 609"/>
                    <a:gd name="T1" fmla="*/ 0 h 154"/>
                    <a:gd name="T2" fmla="*/ 587 w 609"/>
                    <a:gd name="T3" fmla="*/ 0 h 154"/>
                    <a:gd name="T4" fmla="*/ 609 w 609"/>
                    <a:gd name="T5" fmla="*/ 23 h 154"/>
                    <a:gd name="T6" fmla="*/ 609 w 609"/>
                    <a:gd name="T7" fmla="*/ 131 h 154"/>
                    <a:gd name="T8" fmla="*/ 587 w 609"/>
                    <a:gd name="T9" fmla="*/ 154 h 154"/>
                    <a:gd name="T10" fmla="*/ 21 w 609"/>
                    <a:gd name="T11" fmla="*/ 154 h 154"/>
                    <a:gd name="T12" fmla="*/ 0 w 609"/>
                    <a:gd name="T13" fmla="*/ 131 h 154"/>
                    <a:gd name="T14" fmla="*/ 0 w 609"/>
                    <a:gd name="T15" fmla="*/ 23 h 154"/>
                    <a:gd name="T16" fmla="*/ 21 w 609"/>
                    <a:gd name="T17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9" h="154">
                      <a:moveTo>
                        <a:pt x="21" y="0"/>
                      </a:move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9" y="0"/>
                        <a:pt x="609" y="10"/>
                        <a:pt x="609" y="23"/>
                      </a:cubicBezTo>
                      <a:cubicBezTo>
                        <a:pt x="609" y="131"/>
                        <a:pt x="609" y="131"/>
                        <a:pt x="609" y="131"/>
                      </a:cubicBezTo>
                      <a:cubicBezTo>
                        <a:pt x="609" y="144"/>
                        <a:pt x="599" y="154"/>
                        <a:pt x="587" y="154"/>
                      </a:cubicBezTo>
                      <a:cubicBezTo>
                        <a:pt x="21" y="154"/>
                        <a:pt x="21" y="154"/>
                        <a:pt x="21" y="154"/>
                      </a:cubicBezTo>
                      <a:cubicBezTo>
                        <a:pt x="10" y="154"/>
                        <a:pt x="0" y="144"/>
                        <a:pt x="0" y="131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1" y="0"/>
                      </a:cubicBezTo>
                    </a:path>
                  </a:pathLst>
                </a:custGeom>
                <a:solidFill>
                  <a:srgbClr val="D848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9" name="ïṣḻîḑe">
                  <a:extLst>
                    <a:ext uri="{FF2B5EF4-FFF2-40B4-BE49-F238E27FC236}">
                      <a16:creationId xmlns:a16="http://schemas.microsoft.com/office/drawing/2014/main" id="{925D08CA-DEAC-4BD8-9E25-436F0361F6AC}"/>
                    </a:ext>
                  </a:extLst>
                </p:cNvPr>
                <p:cNvSpPr/>
                <p:nvPr/>
              </p:nvSpPr>
              <p:spPr bwMode="auto">
                <a:xfrm>
                  <a:off x="8620919" y="2778919"/>
                  <a:ext cx="398463" cy="193675"/>
                </a:xfrm>
                <a:custGeom>
                  <a:avLst/>
                  <a:gdLst>
                    <a:gd name="T0" fmla="*/ 296 w 318"/>
                    <a:gd name="T1" fmla="*/ 0 h 154"/>
                    <a:gd name="T2" fmla="*/ 258 w 318"/>
                    <a:gd name="T3" fmla="*/ 0 h 154"/>
                    <a:gd name="T4" fmla="*/ 231 w 318"/>
                    <a:gd name="T5" fmla="*/ 0 h 154"/>
                    <a:gd name="T6" fmla="*/ 0 w 318"/>
                    <a:gd name="T7" fmla="*/ 0 h 154"/>
                    <a:gd name="T8" fmla="*/ 0 w 318"/>
                    <a:gd name="T9" fmla="*/ 154 h 154"/>
                    <a:gd name="T10" fmla="*/ 0 w 318"/>
                    <a:gd name="T11" fmla="*/ 23 h 154"/>
                    <a:gd name="T12" fmla="*/ 318 w 318"/>
                    <a:gd name="T13" fmla="*/ 23 h 154"/>
                    <a:gd name="T14" fmla="*/ 296 w 318"/>
                    <a:gd name="T15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8" h="154">
                      <a:moveTo>
                        <a:pt x="296" y="0"/>
                      </a:move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31" y="0"/>
                        <a:pt x="231" y="0"/>
                        <a:pt x="23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4"/>
                        <a:pt x="0" y="154"/>
                        <a:pt x="0" y="154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318" y="23"/>
                        <a:pt x="318" y="23"/>
                        <a:pt x="318" y="23"/>
                      </a:cubicBezTo>
                      <a:cubicBezTo>
                        <a:pt x="318" y="10"/>
                        <a:pt x="308" y="0"/>
                        <a:pt x="296" y="0"/>
                      </a:cubicBezTo>
                    </a:path>
                  </a:pathLst>
                </a:custGeom>
                <a:solidFill>
                  <a:srgbClr val="B4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0" name="îšļíḍê">
                  <a:extLst>
                    <a:ext uri="{FF2B5EF4-FFF2-40B4-BE49-F238E27FC236}">
                      <a16:creationId xmlns:a16="http://schemas.microsoft.com/office/drawing/2014/main" id="{963C6A51-299B-4095-B9A5-96A1388D9AEB}"/>
                    </a:ext>
                  </a:extLst>
                </p:cNvPr>
                <p:cNvSpPr/>
                <p:nvPr/>
              </p:nvSpPr>
              <p:spPr bwMode="auto">
                <a:xfrm>
                  <a:off x="8620919" y="2809082"/>
                  <a:ext cx="835025" cy="2090738"/>
                </a:xfrm>
                <a:custGeom>
                  <a:avLst/>
                  <a:gdLst>
                    <a:gd name="T0" fmla="*/ 587 w 665"/>
                    <a:gd name="T1" fmla="*/ 0 h 1667"/>
                    <a:gd name="T2" fmla="*/ 318 w 665"/>
                    <a:gd name="T3" fmla="*/ 0 h 1667"/>
                    <a:gd name="T4" fmla="*/ 318 w 665"/>
                    <a:gd name="T5" fmla="*/ 74 h 1667"/>
                    <a:gd name="T6" fmla="*/ 602 w 665"/>
                    <a:gd name="T7" fmla="*/ 74 h 1667"/>
                    <a:gd name="T8" fmla="*/ 602 w 665"/>
                    <a:gd name="T9" fmla="*/ 1593 h 1667"/>
                    <a:gd name="T10" fmla="*/ 0 w 665"/>
                    <a:gd name="T11" fmla="*/ 1593 h 1667"/>
                    <a:gd name="T12" fmla="*/ 0 w 665"/>
                    <a:gd name="T13" fmla="*/ 1667 h 1667"/>
                    <a:gd name="T14" fmla="*/ 587 w 665"/>
                    <a:gd name="T15" fmla="*/ 1667 h 1667"/>
                    <a:gd name="T16" fmla="*/ 665 w 665"/>
                    <a:gd name="T17" fmla="*/ 1582 h 1667"/>
                    <a:gd name="T18" fmla="*/ 665 w 665"/>
                    <a:gd name="T19" fmla="*/ 85 h 1667"/>
                    <a:gd name="T20" fmla="*/ 587 w 665"/>
                    <a:gd name="T21" fmla="*/ 0 h 1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65" h="1667">
                      <a:moveTo>
                        <a:pt x="587" y="0"/>
                      </a:moveTo>
                      <a:cubicBezTo>
                        <a:pt x="318" y="0"/>
                        <a:pt x="318" y="0"/>
                        <a:pt x="318" y="0"/>
                      </a:cubicBezTo>
                      <a:cubicBezTo>
                        <a:pt x="318" y="74"/>
                        <a:pt x="318" y="74"/>
                        <a:pt x="318" y="74"/>
                      </a:cubicBezTo>
                      <a:cubicBezTo>
                        <a:pt x="602" y="74"/>
                        <a:pt x="602" y="74"/>
                        <a:pt x="602" y="74"/>
                      </a:cubicBezTo>
                      <a:cubicBezTo>
                        <a:pt x="602" y="1593"/>
                        <a:pt x="602" y="1593"/>
                        <a:pt x="602" y="1593"/>
                      </a:cubicBezTo>
                      <a:cubicBezTo>
                        <a:pt x="0" y="1593"/>
                        <a:pt x="0" y="1593"/>
                        <a:pt x="0" y="1593"/>
                      </a:cubicBezTo>
                      <a:cubicBezTo>
                        <a:pt x="0" y="1667"/>
                        <a:pt x="0" y="1667"/>
                        <a:pt x="0" y="1667"/>
                      </a:cubicBezTo>
                      <a:cubicBezTo>
                        <a:pt x="587" y="1667"/>
                        <a:pt x="587" y="1667"/>
                        <a:pt x="587" y="1667"/>
                      </a:cubicBezTo>
                      <a:cubicBezTo>
                        <a:pt x="630" y="1667"/>
                        <a:pt x="665" y="1629"/>
                        <a:pt x="665" y="1582"/>
                      </a:cubicBezTo>
                      <a:cubicBezTo>
                        <a:pt x="665" y="85"/>
                        <a:pt x="665" y="85"/>
                        <a:pt x="665" y="85"/>
                      </a:cubicBezTo>
                      <a:cubicBezTo>
                        <a:pt x="665" y="38"/>
                        <a:pt x="630" y="0"/>
                        <a:pt x="587" y="0"/>
                      </a:cubicBezTo>
                    </a:path>
                  </a:pathLst>
                </a:custGeom>
                <a:solidFill>
                  <a:srgbClr val="DE8F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1" name="ïṥľïďè">
                  <a:extLst>
                    <a:ext uri="{FF2B5EF4-FFF2-40B4-BE49-F238E27FC236}">
                      <a16:creationId xmlns:a16="http://schemas.microsoft.com/office/drawing/2014/main" id="{6C21BABA-541D-4968-9AB8-3C379370BEAD}"/>
                    </a:ext>
                  </a:extLst>
                </p:cNvPr>
                <p:cNvSpPr/>
                <p:nvPr/>
              </p:nvSpPr>
              <p:spPr bwMode="auto">
                <a:xfrm>
                  <a:off x="8620919" y="2901157"/>
                  <a:ext cx="755650" cy="1906588"/>
                </a:xfrm>
                <a:custGeom>
                  <a:avLst/>
                  <a:gdLst>
                    <a:gd name="T0" fmla="*/ 602 w 602"/>
                    <a:gd name="T1" fmla="*/ 0 h 1519"/>
                    <a:gd name="T2" fmla="*/ 318 w 602"/>
                    <a:gd name="T3" fmla="*/ 0 h 1519"/>
                    <a:gd name="T4" fmla="*/ 318 w 602"/>
                    <a:gd name="T5" fmla="*/ 34 h 1519"/>
                    <a:gd name="T6" fmla="*/ 318 w 602"/>
                    <a:gd name="T7" fmla="*/ 34 h 1519"/>
                    <a:gd name="T8" fmla="*/ 296 w 602"/>
                    <a:gd name="T9" fmla="*/ 57 h 1519"/>
                    <a:gd name="T10" fmla="*/ 0 w 602"/>
                    <a:gd name="T11" fmla="*/ 57 h 1519"/>
                    <a:gd name="T12" fmla="*/ 0 w 602"/>
                    <a:gd name="T13" fmla="*/ 1519 h 1519"/>
                    <a:gd name="T14" fmla="*/ 602 w 602"/>
                    <a:gd name="T15" fmla="*/ 1519 h 1519"/>
                    <a:gd name="T16" fmla="*/ 602 w 602"/>
                    <a:gd name="T17" fmla="*/ 0 h 15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2" h="1519">
                      <a:moveTo>
                        <a:pt x="602" y="0"/>
                      </a:moveTo>
                      <a:cubicBezTo>
                        <a:pt x="318" y="0"/>
                        <a:pt x="318" y="0"/>
                        <a:pt x="318" y="0"/>
                      </a:cubicBezTo>
                      <a:cubicBezTo>
                        <a:pt x="318" y="34"/>
                        <a:pt x="318" y="34"/>
                        <a:pt x="318" y="34"/>
                      </a:cubicBezTo>
                      <a:cubicBezTo>
                        <a:pt x="318" y="34"/>
                        <a:pt x="318" y="34"/>
                        <a:pt x="318" y="34"/>
                      </a:cubicBezTo>
                      <a:cubicBezTo>
                        <a:pt x="318" y="47"/>
                        <a:pt x="308" y="57"/>
                        <a:pt x="296" y="57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1519"/>
                        <a:pt x="0" y="1519"/>
                        <a:pt x="0" y="1519"/>
                      </a:cubicBezTo>
                      <a:cubicBezTo>
                        <a:pt x="602" y="1519"/>
                        <a:pt x="602" y="1519"/>
                        <a:pt x="602" y="1519"/>
                      </a:cubicBezTo>
                      <a:cubicBezTo>
                        <a:pt x="602" y="0"/>
                        <a:pt x="602" y="0"/>
                        <a:pt x="602" y="0"/>
                      </a:cubicBezTo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2" name="i$ľíďè">
                  <a:extLst>
                    <a:ext uri="{FF2B5EF4-FFF2-40B4-BE49-F238E27FC236}">
                      <a16:creationId xmlns:a16="http://schemas.microsoft.com/office/drawing/2014/main" id="{7C3FA8A9-ABFD-4C52-8FD4-3691D43FFD80}"/>
                    </a:ext>
                  </a:extLst>
                </p:cNvPr>
                <p:cNvSpPr/>
                <p:nvPr/>
              </p:nvSpPr>
              <p:spPr bwMode="auto">
                <a:xfrm>
                  <a:off x="8620919" y="2809082"/>
                  <a:ext cx="398463" cy="163513"/>
                </a:xfrm>
                <a:custGeom>
                  <a:avLst/>
                  <a:gdLst>
                    <a:gd name="T0" fmla="*/ 318 w 318"/>
                    <a:gd name="T1" fmla="*/ 0 h 131"/>
                    <a:gd name="T2" fmla="*/ 0 w 318"/>
                    <a:gd name="T3" fmla="*/ 0 h 131"/>
                    <a:gd name="T4" fmla="*/ 0 w 318"/>
                    <a:gd name="T5" fmla="*/ 131 h 131"/>
                    <a:gd name="T6" fmla="*/ 296 w 318"/>
                    <a:gd name="T7" fmla="*/ 131 h 131"/>
                    <a:gd name="T8" fmla="*/ 318 w 318"/>
                    <a:gd name="T9" fmla="*/ 108 h 131"/>
                    <a:gd name="T10" fmla="*/ 318 w 318"/>
                    <a:gd name="T11" fmla="*/ 74 h 131"/>
                    <a:gd name="T12" fmla="*/ 318 w 318"/>
                    <a:gd name="T13" fmla="*/ 0 h 131"/>
                    <a:gd name="T14" fmla="*/ 318 w 318"/>
                    <a:gd name="T15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8" h="131">
                      <a:moveTo>
                        <a:pt x="318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296" y="131"/>
                        <a:pt x="296" y="131"/>
                        <a:pt x="296" y="131"/>
                      </a:cubicBezTo>
                      <a:cubicBezTo>
                        <a:pt x="308" y="131"/>
                        <a:pt x="318" y="121"/>
                        <a:pt x="318" y="108"/>
                      </a:cubicBezTo>
                      <a:cubicBezTo>
                        <a:pt x="318" y="74"/>
                        <a:pt x="318" y="74"/>
                        <a:pt x="318" y="74"/>
                      </a:cubicBezTo>
                      <a:cubicBezTo>
                        <a:pt x="318" y="0"/>
                        <a:pt x="318" y="0"/>
                        <a:pt x="318" y="0"/>
                      </a:cubicBezTo>
                      <a:cubicBezTo>
                        <a:pt x="318" y="0"/>
                        <a:pt x="318" y="0"/>
                        <a:pt x="318" y="0"/>
                      </a:cubicBezTo>
                    </a:path>
                  </a:pathLst>
                </a:custGeom>
                <a:solidFill>
                  <a:srgbClr val="A53D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3" name="ïşľíďé">
                  <a:extLst>
                    <a:ext uri="{FF2B5EF4-FFF2-40B4-BE49-F238E27FC236}">
                      <a16:creationId xmlns:a16="http://schemas.microsoft.com/office/drawing/2014/main" id="{278EC32D-9790-4574-AF04-6BA8C5D9450A}"/>
                    </a:ext>
                  </a:extLst>
                </p:cNvPr>
                <p:cNvSpPr/>
                <p:nvPr/>
              </p:nvSpPr>
              <p:spPr bwMode="auto">
                <a:xfrm>
                  <a:off x="8081169" y="3258344"/>
                  <a:ext cx="1076325" cy="34925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4" name="íṡļíďè">
                  <a:extLst>
                    <a:ext uri="{FF2B5EF4-FFF2-40B4-BE49-F238E27FC236}">
                      <a16:creationId xmlns:a16="http://schemas.microsoft.com/office/drawing/2014/main" id="{24849F99-0CBB-45C7-AF21-59C80AE838D0}"/>
                    </a:ext>
                  </a:extLst>
                </p:cNvPr>
                <p:cNvSpPr/>
                <p:nvPr/>
              </p:nvSpPr>
              <p:spPr bwMode="auto">
                <a:xfrm>
                  <a:off x="8081169" y="3340894"/>
                  <a:ext cx="1076325" cy="34925"/>
                </a:xfrm>
                <a:prstGeom prst="rect">
                  <a:avLst/>
                </a:prstGeom>
                <a:solidFill>
                  <a:srgbClr val="33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5" name="iŝļîdé">
                  <a:extLst>
                    <a:ext uri="{FF2B5EF4-FFF2-40B4-BE49-F238E27FC236}">
                      <a16:creationId xmlns:a16="http://schemas.microsoft.com/office/drawing/2014/main" id="{2F147382-B046-4BEB-BDE0-7E8187769628}"/>
                    </a:ext>
                  </a:extLst>
                </p:cNvPr>
                <p:cNvSpPr/>
                <p:nvPr/>
              </p:nvSpPr>
              <p:spPr bwMode="auto">
                <a:xfrm>
                  <a:off x="8081169" y="3418682"/>
                  <a:ext cx="1076325" cy="34925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6" name="ïŝļiḓé">
                  <a:extLst>
                    <a:ext uri="{FF2B5EF4-FFF2-40B4-BE49-F238E27FC236}">
                      <a16:creationId xmlns:a16="http://schemas.microsoft.com/office/drawing/2014/main" id="{852D725B-CC01-4F4B-BB06-CDE8CD214F8A}"/>
                    </a:ext>
                  </a:extLst>
                </p:cNvPr>
                <p:cNvSpPr/>
                <p:nvPr/>
              </p:nvSpPr>
              <p:spPr bwMode="auto">
                <a:xfrm>
                  <a:off x="8081169" y="3501232"/>
                  <a:ext cx="1076325" cy="34925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7" name="îṧlïḋè">
                  <a:extLst>
                    <a:ext uri="{FF2B5EF4-FFF2-40B4-BE49-F238E27FC236}">
                      <a16:creationId xmlns:a16="http://schemas.microsoft.com/office/drawing/2014/main" id="{E242BF02-E5B4-4929-87EE-DB9B692965CC}"/>
                    </a:ext>
                  </a:extLst>
                </p:cNvPr>
                <p:cNvSpPr/>
                <p:nvPr/>
              </p:nvSpPr>
              <p:spPr bwMode="auto">
                <a:xfrm>
                  <a:off x="8081169" y="3582194"/>
                  <a:ext cx="1076325" cy="34925"/>
                </a:xfrm>
                <a:prstGeom prst="rect">
                  <a:avLst/>
                </a:prstGeom>
                <a:solidFill>
                  <a:srgbClr val="33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8" name="îṣļíḑé">
                  <a:extLst>
                    <a:ext uri="{FF2B5EF4-FFF2-40B4-BE49-F238E27FC236}">
                      <a16:creationId xmlns:a16="http://schemas.microsoft.com/office/drawing/2014/main" id="{064C10C5-E6EA-4B6B-A439-F9F80DE8CAA6}"/>
                    </a:ext>
                  </a:extLst>
                </p:cNvPr>
                <p:cNvSpPr/>
                <p:nvPr/>
              </p:nvSpPr>
              <p:spPr bwMode="auto">
                <a:xfrm>
                  <a:off x="8081169" y="3659982"/>
                  <a:ext cx="1076325" cy="34925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9" name="îśḻiďê">
                  <a:extLst>
                    <a:ext uri="{FF2B5EF4-FFF2-40B4-BE49-F238E27FC236}">
                      <a16:creationId xmlns:a16="http://schemas.microsoft.com/office/drawing/2014/main" id="{86304836-E8B6-4573-A0F0-253AA4D8CEE2}"/>
                    </a:ext>
                  </a:extLst>
                </p:cNvPr>
                <p:cNvSpPr/>
                <p:nvPr/>
              </p:nvSpPr>
              <p:spPr bwMode="auto">
                <a:xfrm>
                  <a:off x="8081169" y="3742532"/>
                  <a:ext cx="1076325" cy="36513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0" name="íṥļïḓè">
                  <a:extLst>
                    <a:ext uri="{FF2B5EF4-FFF2-40B4-BE49-F238E27FC236}">
                      <a16:creationId xmlns:a16="http://schemas.microsoft.com/office/drawing/2014/main" id="{7B798FC8-9B97-4195-9575-BD7CD98BC4CA}"/>
                    </a:ext>
                  </a:extLst>
                </p:cNvPr>
                <p:cNvSpPr/>
                <p:nvPr/>
              </p:nvSpPr>
              <p:spPr bwMode="auto">
                <a:xfrm>
                  <a:off x="8058944" y="4655344"/>
                  <a:ext cx="1076325" cy="28575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1" name="îṩ1îḍe">
                  <a:extLst>
                    <a:ext uri="{FF2B5EF4-FFF2-40B4-BE49-F238E27FC236}">
                      <a16:creationId xmlns:a16="http://schemas.microsoft.com/office/drawing/2014/main" id="{02EFEB8F-F398-480C-9FC2-1B89F5EB4725}"/>
                    </a:ext>
                  </a:extLst>
                </p:cNvPr>
                <p:cNvSpPr/>
                <p:nvPr/>
              </p:nvSpPr>
              <p:spPr bwMode="auto">
                <a:xfrm>
                  <a:off x="8127206" y="4361657"/>
                  <a:ext cx="55563" cy="285750"/>
                </a:xfrm>
                <a:custGeom>
                  <a:avLst/>
                  <a:gdLst>
                    <a:gd name="T0" fmla="*/ 22 w 45"/>
                    <a:gd name="T1" fmla="*/ 0 h 228"/>
                    <a:gd name="T2" fmla="*/ 22 w 45"/>
                    <a:gd name="T3" fmla="*/ 0 h 228"/>
                    <a:gd name="T4" fmla="*/ 45 w 45"/>
                    <a:gd name="T5" fmla="*/ 20 h 228"/>
                    <a:gd name="T6" fmla="*/ 45 w 45"/>
                    <a:gd name="T7" fmla="*/ 228 h 228"/>
                    <a:gd name="T8" fmla="*/ 0 w 45"/>
                    <a:gd name="T9" fmla="*/ 228 h 228"/>
                    <a:gd name="T10" fmla="*/ 0 w 45"/>
                    <a:gd name="T11" fmla="*/ 20 h 228"/>
                    <a:gd name="T12" fmla="*/ 22 w 45"/>
                    <a:gd name="T13" fmla="*/ 0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228">
                      <a:moveTo>
                        <a:pt x="22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35" y="0"/>
                        <a:pt x="45" y="9"/>
                        <a:pt x="45" y="20"/>
                      </a:cubicBezTo>
                      <a:cubicBezTo>
                        <a:pt x="45" y="228"/>
                        <a:pt x="45" y="228"/>
                        <a:pt x="45" y="228"/>
                      </a:cubicBezTo>
                      <a:cubicBezTo>
                        <a:pt x="0" y="228"/>
                        <a:pt x="0" y="228"/>
                        <a:pt x="0" y="228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10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FF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" name="ïŝlïḑe">
                  <a:extLst>
                    <a:ext uri="{FF2B5EF4-FFF2-40B4-BE49-F238E27FC236}">
                      <a16:creationId xmlns:a16="http://schemas.microsoft.com/office/drawing/2014/main" id="{EE2AA0FA-9D3B-4335-8227-AF242B05480D}"/>
                    </a:ext>
                  </a:extLst>
                </p:cNvPr>
                <p:cNvSpPr/>
                <p:nvPr/>
              </p:nvSpPr>
              <p:spPr bwMode="auto">
                <a:xfrm>
                  <a:off x="8236744" y="4331494"/>
                  <a:ext cx="55563" cy="315913"/>
                </a:xfrm>
                <a:custGeom>
                  <a:avLst/>
                  <a:gdLst>
                    <a:gd name="T0" fmla="*/ 23 w 45"/>
                    <a:gd name="T1" fmla="*/ 0 h 252"/>
                    <a:gd name="T2" fmla="*/ 23 w 45"/>
                    <a:gd name="T3" fmla="*/ 0 h 252"/>
                    <a:gd name="T4" fmla="*/ 45 w 45"/>
                    <a:gd name="T5" fmla="*/ 22 h 252"/>
                    <a:gd name="T6" fmla="*/ 45 w 45"/>
                    <a:gd name="T7" fmla="*/ 252 h 252"/>
                    <a:gd name="T8" fmla="*/ 0 w 45"/>
                    <a:gd name="T9" fmla="*/ 252 h 252"/>
                    <a:gd name="T10" fmla="*/ 0 w 45"/>
                    <a:gd name="T11" fmla="*/ 22 h 252"/>
                    <a:gd name="T12" fmla="*/ 23 w 45"/>
                    <a:gd name="T13" fmla="*/ 0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252">
                      <a:moveTo>
                        <a:pt x="23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35" y="0"/>
                        <a:pt x="45" y="10"/>
                        <a:pt x="45" y="22"/>
                      </a:cubicBezTo>
                      <a:cubicBezTo>
                        <a:pt x="45" y="252"/>
                        <a:pt x="45" y="252"/>
                        <a:pt x="45" y="252"/>
                      </a:cubicBezTo>
                      <a:cubicBezTo>
                        <a:pt x="0" y="252"/>
                        <a:pt x="0" y="252"/>
                        <a:pt x="0" y="252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56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" name="iṥliḓè">
                  <a:extLst>
                    <a:ext uri="{FF2B5EF4-FFF2-40B4-BE49-F238E27FC236}">
                      <a16:creationId xmlns:a16="http://schemas.microsoft.com/office/drawing/2014/main" id="{A81B5F9F-2B89-42E6-9349-E36D464B4F2F}"/>
                    </a:ext>
                  </a:extLst>
                </p:cNvPr>
                <p:cNvSpPr/>
                <p:nvPr/>
              </p:nvSpPr>
              <p:spPr bwMode="auto">
                <a:xfrm>
                  <a:off x="8346281" y="4363244"/>
                  <a:ext cx="55563" cy="287338"/>
                </a:xfrm>
                <a:custGeom>
                  <a:avLst/>
                  <a:gdLst>
                    <a:gd name="T0" fmla="*/ 23 w 45"/>
                    <a:gd name="T1" fmla="*/ 0 h 229"/>
                    <a:gd name="T2" fmla="*/ 23 w 45"/>
                    <a:gd name="T3" fmla="*/ 0 h 229"/>
                    <a:gd name="T4" fmla="*/ 45 w 45"/>
                    <a:gd name="T5" fmla="*/ 20 h 229"/>
                    <a:gd name="T6" fmla="*/ 45 w 45"/>
                    <a:gd name="T7" fmla="*/ 229 h 229"/>
                    <a:gd name="T8" fmla="*/ 0 w 45"/>
                    <a:gd name="T9" fmla="*/ 229 h 229"/>
                    <a:gd name="T10" fmla="*/ 0 w 45"/>
                    <a:gd name="T11" fmla="*/ 20 h 229"/>
                    <a:gd name="T12" fmla="*/ 23 w 45"/>
                    <a:gd name="T13" fmla="*/ 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229">
                      <a:moveTo>
                        <a:pt x="23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35" y="0"/>
                        <a:pt x="45" y="9"/>
                        <a:pt x="45" y="20"/>
                      </a:cubicBezTo>
                      <a:cubicBezTo>
                        <a:pt x="45" y="229"/>
                        <a:pt x="45" y="229"/>
                        <a:pt x="45" y="229"/>
                      </a:cubicBezTo>
                      <a:cubicBezTo>
                        <a:pt x="0" y="229"/>
                        <a:pt x="0" y="229"/>
                        <a:pt x="0" y="229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FF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" name="ïṣ1iḓê">
                  <a:extLst>
                    <a:ext uri="{FF2B5EF4-FFF2-40B4-BE49-F238E27FC236}">
                      <a16:creationId xmlns:a16="http://schemas.microsoft.com/office/drawing/2014/main" id="{6937B006-A175-464B-8714-C8EC556D497D}"/>
                    </a:ext>
                  </a:extLst>
                </p:cNvPr>
                <p:cNvSpPr/>
                <p:nvPr/>
              </p:nvSpPr>
              <p:spPr bwMode="auto">
                <a:xfrm>
                  <a:off x="8465344" y="4215607"/>
                  <a:ext cx="55563" cy="434975"/>
                </a:xfrm>
                <a:custGeom>
                  <a:avLst/>
                  <a:gdLst>
                    <a:gd name="T0" fmla="*/ 22 w 45"/>
                    <a:gd name="T1" fmla="*/ 0 h 347"/>
                    <a:gd name="T2" fmla="*/ 22 w 45"/>
                    <a:gd name="T3" fmla="*/ 0 h 347"/>
                    <a:gd name="T4" fmla="*/ 45 w 45"/>
                    <a:gd name="T5" fmla="*/ 30 h 347"/>
                    <a:gd name="T6" fmla="*/ 45 w 45"/>
                    <a:gd name="T7" fmla="*/ 347 h 347"/>
                    <a:gd name="T8" fmla="*/ 0 w 45"/>
                    <a:gd name="T9" fmla="*/ 347 h 347"/>
                    <a:gd name="T10" fmla="*/ 0 w 45"/>
                    <a:gd name="T11" fmla="*/ 30 h 347"/>
                    <a:gd name="T12" fmla="*/ 22 w 45"/>
                    <a:gd name="T13" fmla="*/ 0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347">
                      <a:moveTo>
                        <a:pt x="22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34" y="0"/>
                        <a:pt x="45" y="13"/>
                        <a:pt x="45" y="30"/>
                      </a:cubicBezTo>
                      <a:cubicBezTo>
                        <a:pt x="45" y="347"/>
                        <a:pt x="45" y="347"/>
                        <a:pt x="45" y="347"/>
                      </a:cubicBezTo>
                      <a:cubicBezTo>
                        <a:pt x="0" y="347"/>
                        <a:pt x="0" y="347"/>
                        <a:pt x="0" y="347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13"/>
                        <a:pt x="10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0056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" name="îšḷîďe">
                  <a:extLst>
                    <a:ext uri="{FF2B5EF4-FFF2-40B4-BE49-F238E27FC236}">
                      <a16:creationId xmlns:a16="http://schemas.microsoft.com/office/drawing/2014/main" id="{A28F6CFF-238B-42FD-BD2E-1FC176B69526}"/>
                    </a:ext>
                  </a:extLst>
                </p:cNvPr>
                <p:cNvSpPr/>
                <p:nvPr/>
              </p:nvSpPr>
              <p:spPr bwMode="auto">
                <a:xfrm>
                  <a:off x="8579644" y="4375944"/>
                  <a:ext cx="55563" cy="274638"/>
                </a:xfrm>
                <a:custGeom>
                  <a:avLst/>
                  <a:gdLst>
                    <a:gd name="T0" fmla="*/ 23 w 45"/>
                    <a:gd name="T1" fmla="*/ 0 h 219"/>
                    <a:gd name="T2" fmla="*/ 23 w 45"/>
                    <a:gd name="T3" fmla="*/ 0 h 219"/>
                    <a:gd name="T4" fmla="*/ 45 w 45"/>
                    <a:gd name="T5" fmla="*/ 20 h 219"/>
                    <a:gd name="T6" fmla="*/ 45 w 45"/>
                    <a:gd name="T7" fmla="*/ 219 h 219"/>
                    <a:gd name="T8" fmla="*/ 0 w 45"/>
                    <a:gd name="T9" fmla="*/ 219 h 219"/>
                    <a:gd name="T10" fmla="*/ 0 w 45"/>
                    <a:gd name="T11" fmla="*/ 20 h 219"/>
                    <a:gd name="T12" fmla="*/ 23 w 45"/>
                    <a:gd name="T13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219">
                      <a:moveTo>
                        <a:pt x="23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35" y="0"/>
                        <a:pt x="45" y="9"/>
                        <a:pt x="45" y="20"/>
                      </a:cubicBezTo>
                      <a:cubicBezTo>
                        <a:pt x="45" y="219"/>
                        <a:pt x="45" y="219"/>
                        <a:pt x="45" y="219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FF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" name="ïṣ1ïḋé">
                  <a:extLst>
                    <a:ext uri="{FF2B5EF4-FFF2-40B4-BE49-F238E27FC236}">
                      <a16:creationId xmlns:a16="http://schemas.microsoft.com/office/drawing/2014/main" id="{8AC79724-CAC1-4CE8-84B6-583511723AB4}"/>
                    </a:ext>
                  </a:extLst>
                </p:cNvPr>
                <p:cNvSpPr/>
                <p:nvPr/>
              </p:nvSpPr>
              <p:spPr bwMode="auto">
                <a:xfrm>
                  <a:off x="8695531" y="4485482"/>
                  <a:ext cx="57150" cy="165100"/>
                </a:xfrm>
                <a:custGeom>
                  <a:avLst/>
                  <a:gdLst>
                    <a:gd name="T0" fmla="*/ 22 w 45"/>
                    <a:gd name="T1" fmla="*/ 0 h 131"/>
                    <a:gd name="T2" fmla="*/ 23 w 45"/>
                    <a:gd name="T3" fmla="*/ 0 h 131"/>
                    <a:gd name="T4" fmla="*/ 45 w 45"/>
                    <a:gd name="T5" fmla="*/ 12 h 131"/>
                    <a:gd name="T6" fmla="*/ 45 w 45"/>
                    <a:gd name="T7" fmla="*/ 131 h 131"/>
                    <a:gd name="T8" fmla="*/ 0 w 45"/>
                    <a:gd name="T9" fmla="*/ 131 h 131"/>
                    <a:gd name="T10" fmla="*/ 0 w 45"/>
                    <a:gd name="T11" fmla="*/ 12 h 131"/>
                    <a:gd name="T12" fmla="*/ 22 w 45"/>
                    <a:gd name="T13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131">
                      <a:moveTo>
                        <a:pt x="22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35" y="0"/>
                        <a:pt x="45" y="5"/>
                        <a:pt x="45" y="12"/>
                      </a:cubicBezTo>
                      <a:cubicBezTo>
                        <a:pt x="45" y="131"/>
                        <a:pt x="45" y="131"/>
                        <a:pt x="45" y="131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10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0056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" name="íšlíḑê">
                  <a:extLst>
                    <a:ext uri="{FF2B5EF4-FFF2-40B4-BE49-F238E27FC236}">
                      <a16:creationId xmlns:a16="http://schemas.microsoft.com/office/drawing/2014/main" id="{936579EE-5643-498C-A6BF-32BA6DC70EBB}"/>
                    </a:ext>
                  </a:extLst>
                </p:cNvPr>
                <p:cNvSpPr/>
                <p:nvPr/>
              </p:nvSpPr>
              <p:spPr bwMode="auto">
                <a:xfrm>
                  <a:off x="8816181" y="4215607"/>
                  <a:ext cx="57150" cy="434975"/>
                </a:xfrm>
                <a:custGeom>
                  <a:avLst/>
                  <a:gdLst>
                    <a:gd name="T0" fmla="*/ 22 w 45"/>
                    <a:gd name="T1" fmla="*/ 0 h 346"/>
                    <a:gd name="T2" fmla="*/ 22 w 45"/>
                    <a:gd name="T3" fmla="*/ 0 h 346"/>
                    <a:gd name="T4" fmla="*/ 45 w 45"/>
                    <a:gd name="T5" fmla="*/ 30 h 346"/>
                    <a:gd name="T6" fmla="*/ 45 w 45"/>
                    <a:gd name="T7" fmla="*/ 346 h 346"/>
                    <a:gd name="T8" fmla="*/ 0 w 45"/>
                    <a:gd name="T9" fmla="*/ 346 h 346"/>
                    <a:gd name="T10" fmla="*/ 0 w 45"/>
                    <a:gd name="T11" fmla="*/ 30 h 346"/>
                    <a:gd name="T12" fmla="*/ 22 w 45"/>
                    <a:gd name="T13" fmla="*/ 0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346">
                      <a:moveTo>
                        <a:pt x="22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35" y="0"/>
                        <a:pt x="45" y="14"/>
                        <a:pt x="45" y="30"/>
                      </a:cubicBezTo>
                      <a:cubicBezTo>
                        <a:pt x="45" y="346"/>
                        <a:pt x="45" y="346"/>
                        <a:pt x="45" y="346"/>
                      </a:cubicBezTo>
                      <a:cubicBezTo>
                        <a:pt x="0" y="346"/>
                        <a:pt x="0" y="346"/>
                        <a:pt x="0" y="346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14"/>
                        <a:pt x="10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0056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" name="íşļïďè">
                  <a:extLst>
                    <a:ext uri="{FF2B5EF4-FFF2-40B4-BE49-F238E27FC236}">
                      <a16:creationId xmlns:a16="http://schemas.microsoft.com/office/drawing/2014/main" id="{41A92223-A88A-4B57-A0C3-6AD8972D6E61}"/>
                    </a:ext>
                  </a:extLst>
                </p:cNvPr>
                <p:cNvSpPr/>
                <p:nvPr/>
              </p:nvSpPr>
              <p:spPr bwMode="auto">
                <a:xfrm>
                  <a:off x="8920956" y="4245769"/>
                  <a:ext cx="55563" cy="404813"/>
                </a:xfrm>
                <a:custGeom>
                  <a:avLst/>
                  <a:gdLst>
                    <a:gd name="T0" fmla="*/ 22 w 45"/>
                    <a:gd name="T1" fmla="*/ 0 h 323"/>
                    <a:gd name="T2" fmla="*/ 22 w 45"/>
                    <a:gd name="T3" fmla="*/ 0 h 323"/>
                    <a:gd name="T4" fmla="*/ 45 w 45"/>
                    <a:gd name="T5" fmla="*/ 28 h 323"/>
                    <a:gd name="T6" fmla="*/ 45 w 45"/>
                    <a:gd name="T7" fmla="*/ 323 h 323"/>
                    <a:gd name="T8" fmla="*/ 0 w 45"/>
                    <a:gd name="T9" fmla="*/ 323 h 323"/>
                    <a:gd name="T10" fmla="*/ 0 w 45"/>
                    <a:gd name="T11" fmla="*/ 28 h 323"/>
                    <a:gd name="T12" fmla="*/ 22 w 45"/>
                    <a:gd name="T13" fmla="*/ 0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323">
                      <a:moveTo>
                        <a:pt x="22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34" y="0"/>
                        <a:pt x="45" y="13"/>
                        <a:pt x="45" y="28"/>
                      </a:cubicBezTo>
                      <a:cubicBezTo>
                        <a:pt x="45" y="323"/>
                        <a:pt x="45" y="323"/>
                        <a:pt x="45" y="323"/>
                      </a:cubicBezTo>
                      <a:cubicBezTo>
                        <a:pt x="0" y="323"/>
                        <a:pt x="0" y="323"/>
                        <a:pt x="0" y="323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3"/>
                        <a:pt x="10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33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" name="ï$ḷíḋe">
                  <a:extLst>
                    <a:ext uri="{FF2B5EF4-FFF2-40B4-BE49-F238E27FC236}">
                      <a16:creationId xmlns:a16="http://schemas.microsoft.com/office/drawing/2014/main" id="{270326A5-1578-497B-9704-0366E1AF457B}"/>
                    </a:ext>
                  </a:extLst>
                </p:cNvPr>
                <p:cNvSpPr/>
                <p:nvPr/>
              </p:nvSpPr>
              <p:spPr bwMode="auto">
                <a:xfrm>
                  <a:off x="9014619" y="4144169"/>
                  <a:ext cx="57150" cy="506413"/>
                </a:xfrm>
                <a:custGeom>
                  <a:avLst/>
                  <a:gdLst>
                    <a:gd name="T0" fmla="*/ 23 w 45"/>
                    <a:gd name="T1" fmla="*/ 0 h 403"/>
                    <a:gd name="T2" fmla="*/ 23 w 45"/>
                    <a:gd name="T3" fmla="*/ 0 h 403"/>
                    <a:gd name="T4" fmla="*/ 45 w 45"/>
                    <a:gd name="T5" fmla="*/ 35 h 403"/>
                    <a:gd name="T6" fmla="*/ 45 w 45"/>
                    <a:gd name="T7" fmla="*/ 403 h 403"/>
                    <a:gd name="T8" fmla="*/ 0 w 45"/>
                    <a:gd name="T9" fmla="*/ 403 h 403"/>
                    <a:gd name="T10" fmla="*/ 0 w 45"/>
                    <a:gd name="T11" fmla="*/ 35 h 403"/>
                    <a:gd name="T12" fmla="*/ 23 w 45"/>
                    <a:gd name="T13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403">
                      <a:moveTo>
                        <a:pt x="23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35" y="0"/>
                        <a:pt x="45" y="16"/>
                        <a:pt x="45" y="35"/>
                      </a:cubicBezTo>
                      <a:cubicBezTo>
                        <a:pt x="45" y="403"/>
                        <a:pt x="45" y="403"/>
                        <a:pt x="45" y="403"/>
                      </a:cubicBezTo>
                      <a:cubicBezTo>
                        <a:pt x="0" y="403"/>
                        <a:pt x="0" y="403"/>
                        <a:pt x="0" y="403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16"/>
                        <a:pt x="11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FF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" name="íṣḷiďè">
                  <a:extLst>
                    <a:ext uri="{FF2B5EF4-FFF2-40B4-BE49-F238E27FC236}">
                      <a16:creationId xmlns:a16="http://schemas.microsoft.com/office/drawing/2014/main" id="{3DB43376-BF72-422B-ADB8-CE310F6B7CC8}"/>
                    </a:ext>
                  </a:extLst>
                </p:cNvPr>
                <p:cNvSpPr/>
                <p:nvPr/>
              </p:nvSpPr>
              <p:spPr bwMode="auto">
                <a:xfrm>
                  <a:off x="9203531" y="4237832"/>
                  <a:ext cx="100013" cy="88900"/>
                </a:xfrm>
                <a:prstGeom prst="rect">
                  <a:avLst/>
                </a:prstGeom>
                <a:solidFill>
                  <a:srgbClr val="FF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" name="ísḻiďe">
                  <a:extLst>
                    <a:ext uri="{FF2B5EF4-FFF2-40B4-BE49-F238E27FC236}">
                      <a16:creationId xmlns:a16="http://schemas.microsoft.com/office/drawing/2014/main" id="{65902339-C5DC-4F70-AFB7-91C4EB1997D0}"/>
                    </a:ext>
                  </a:extLst>
                </p:cNvPr>
                <p:cNvSpPr/>
                <p:nvPr/>
              </p:nvSpPr>
              <p:spPr bwMode="auto">
                <a:xfrm>
                  <a:off x="9203531" y="4385469"/>
                  <a:ext cx="100013" cy="88900"/>
                </a:xfrm>
                <a:prstGeom prst="rect">
                  <a:avLst/>
                </a:prstGeom>
                <a:solidFill>
                  <a:srgbClr val="33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" name="i$líḓê">
                  <a:extLst>
                    <a:ext uri="{FF2B5EF4-FFF2-40B4-BE49-F238E27FC236}">
                      <a16:creationId xmlns:a16="http://schemas.microsoft.com/office/drawing/2014/main" id="{04776B6F-5F76-4862-B027-28CF24EFE4C4}"/>
                    </a:ext>
                  </a:extLst>
                </p:cNvPr>
                <p:cNvSpPr/>
                <p:nvPr/>
              </p:nvSpPr>
              <p:spPr bwMode="auto">
                <a:xfrm>
                  <a:off x="9203531" y="4537869"/>
                  <a:ext cx="100013" cy="88900"/>
                </a:xfrm>
                <a:prstGeom prst="rect">
                  <a:avLst/>
                </a:prstGeom>
                <a:solidFill>
                  <a:srgbClr val="0056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" name="iṡ1iḑê">
                  <a:extLst>
                    <a:ext uri="{FF2B5EF4-FFF2-40B4-BE49-F238E27FC236}">
                      <a16:creationId xmlns:a16="http://schemas.microsoft.com/office/drawing/2014/main" id="{1FC2FC0B-488A-4796-AE49-074ABC714C6F}"/>
                    </a:ext>
                  </a:extLst>
                </p:cNvPr>
                <p:cNvSpPr/>
                <p:nvPr/>
              </p:nvSpPr>
              <p:spPr bwMode="auto">
                <a:xfrm>
                  <a:off x="2736056" y="4018757"/>
                  <a:ext cx="1185863" cy="1308100"/>
                </a:xfrm>
                <a:custGeom>
                  <a:avLst/>
                  <a:gdLst>
                    <a:gd name="T0" fmla="*/ 306 w 944"/>
                    <a:gd name="T1" fmla="*/ 965 h 1042"/>
                    <a:gd name="T2" fmla="*/ 76 w 944"/>
                    <a:gd name="T3" fmla="*/ 983 h 1042"/>
                    <a:gd name="T4" fmla="*/ 58 w 944"/>
                    <a:gd name="T5" fmla="*/ 753 h 1042"/>
                    <a:gd name="T6" fmla="*/ 638 w 944"/>
                    <a:gd name="T7" fmla="*/ 76 h 1042"/>
                    <a:gd name="T8" fmla="*/ 868 w 944"/>
                    <a:gd name="T9" fmla="*/ 59 h 1042"/>
                    <a:gd name="T10" fmla="*/ 886 w 944"/>
                    <a:gd name="T11" fmla="*/ 288 h 1042"/>
                    <a:gd name="T12" fmla="*/ 306 w 944"/>
                    <a:gd name="T13" fmla="*/ 965 h 10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4" h="1042">
                      <a:moveTo>
                        <a:pt x="306" y="965"/>
                      </a:moveTo>
                      <a:cubicBezTo>
                        <a:pt x="247" y="1034"/>
                        <a:pt x="144" y="1042"/>
                        <a:pt x="76" y="983"/>
                      </a:cubicBezTo>
                      <a:cubicBezTo>
                        <a:pt x="8" y="924"/>
                        <a:pt x="0" y="821"/>
                        <a:pt x="58" y="753"/>
                      </a:cubicBezTo>
                      <a:cubicBezTo>
                        <a:pt x="638" y="76"/>
                        <a:pt x="638" y="76"/>
                        <a:pt x="638" y="76"/>
                      </a:cubicBezTo>
                      <a:cubicBezTo>
                        <a:pt x="697" y="8"/>
                        <a:pt x="800" y="0"/>
                        <a:pt x="868" y="59"/>
                      </a:cubicBezTo>
                      <a:cubicBezTo>
                        <a:pt x="937" y="117"/>
                        <a:pt x="944" y="220"/>
                        <a:pt x="886" y="288"/>
                      </a:cubicBezTo>
                      <a:cubicBezTo>
                        <a:pt x="306" y="965"/>
                        <a:pt x="306" y="965"/>
                        <a:pt x="306" y="965"/>
                      </a:cubicBezTo>
                    </a:path>
                  </a:pathLst>
                </a:custGeom>
                <a:solidFill>
                  <a:srgbClr val="CE64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" name="íş1íďé">
                  <a:extLst>
                    <a:ext uri="{FF2B5EF4-FFF2-40B4-BE49-F238E27FC236}">
                      <a16:creationId xmlns:a16="http://schemas.microsoft.com/office/drawing/2014/main" id="{D6A34431-C724-4BB8-819B-98728A687883}"/>
                    </a:ext>
                  </a:extLst>
                </p:cNvPr>
                <p:cNvSpPr/>
                <p:nvPr/>
              </p:nvSpPr>
              <p:spPr bwMode="auto">
                <a:xfrm>
                  <a:off x="2824956" y="4137819"/>
                  <a:ext cx="1008063" cy="1068388"/>
                </a:xfrm>
                <a:custGeom>
                  <a:avLst/>
                  <a:gdLst>
                    <a:gd name="T0" fmla="*/ 647 w 802"/>
                    <a:gd name="T1" fmla="*/ 0 h 851"/>
                    <a:gd name="T2" fmla="*/ 542 w 802"/>
                    <a:gd name="T3" fmla="*/ 49 h 851"/>
                    <a:gd name="T4" fmla="*/ 50 w 802"/>
                    <a:gd name="T5" fmla="*/ 623 h 851"/>
                    <a:gd name="T6" fmla="*/ 65 w 802"/>
                    <a:gd name="T7" fmla="*/ 818 h 851"/>
                    <a:gd name="T8" fmla="*/ 155 w 802"/>
                    <a:gd name="T9" fmla="*/ 851 h 851"/>
                    <a:gd name="T10" fmla="*/ 260 w 802"/>
                    <a:gd name="T11" fmla="*/ 803 h 851"/>
                    <a:gd name="T12" fmla="*/ 752 w 802"/>
                    <a:gd name="T13" fmla="*/ 229 h 851"/>
                    <a:gd name="T14" fmla="*/ 737 w 802"/>
                    <a:gd name="T15" fmla="*/ 34 h 851"/>
                    <a:gd name="T16" fmla="*/ 647 w 802"/>
                    <a:gd name="T17" fmla="*/ 0 h 8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2" h="851">
                      <a:moveTo>
                        <a:pt x="647" y="0"/>
                      </a:moveTo>
                      <a:cubicBezTo>
                        <a:pt x="608" y="0"/>
                        <a:pt x="569" y="17"/>
                        <a:pt x="542" y="49"/>
                      </a:cubicBezTo>
                      <a:cubicBezTo>
                        <a:pt x="50" y="623"/>
                        <a:pt x="50" y="623"/>
                        <a:pt x="50" y="623"/>
                      </a:cubicBezTo>
                      <a:cubicBezTo>
                        <a:pt x="0" y="681"/>
                        <a:pt x="7" y="768"/>
                        <a:pt x="65" y="818"/>
                      </a:cubicBezTo>
                      <a:cubicBezTo>
                        <a:pt x="91" y="840"/>
                        <a:pt x="123" y="851"/>
                        <a:pt x="155" y="851"/>
                      </a:cubicBezTo>
                      <a:cubicBezTo>
                        <a:pt x="194" y="851"/>
                        <a:pt x="233" y="835"/>
                        <a:pt x="260" y="803"/>
                      </a:cubicBezTo>
                      <a:cubicBezTo>
                        <a:pt x="752" y="229"/>
                        <a:pt x="752" y="229"/>
                        <a:pt x="752" y="229"/>
                      </a:cubicBezTo>
                      <a:cubicBezTo>
                        <a:pt x="802" y="171"/>
                        <a:pt x="795" y="83"/>
                        <a:pt x="737" y="34"/>
                      </a:cubicBezTo>
                      <a:cubicBezTo>
                        <a:pt x="711" y="11"/>
                        <a:pt x="679" y="0"/>
                        <a:pt x="647" y="0"/>
                      </a:cubicBezTo>
                    </a:path>
                  </a:pathLst>
                </a:custGeom>
                <a:solidFill>
                  <a:srgbClr val="D883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" name="íṥľiḓé">
                  <a:extLst>
                    <a:ext uri="{FF2B5EF4-FFF2-40B4-BE49-F238E27FC236}">
                      <a16:creationId xmlns:a16="http://schemas.microsoft.com/office/drawing/2014/main" id="{D595AB8D-8DB8-42E7-9234-79D536BEC268}"/>
                    </a:ext>
                  </a:extLst>
                </p:cNvPr>
                <p:cNvSpPr/>
                <p:nvPr/>
              </p:nvSpPr>
              <p:spPr bwMode="auto">
                <a:xfrm>
                  <a:off x="3747294" y="2404269"/>
                  <a:ext cx="1644650" cy="1643063"/>
                </a:xfrm>
                <a:custGeom>
                  <a:avLst/>
                  <a:gdLst>
                    <a:gd name="T0" fmla="*/ 1099 w 1310"/>
                    <a:gd name="T1" fmla="*/ 1036 h 1309"/>
                    <a:gd name="T2" fmla="*/ 274 w 1310"/>
                    <a:gd name="T3" fmla="*/ 1099 h 1309"/>
                    <a:gd name="T4" fmla="*/ 211 w 1310"/>
                    <a:gd name="T5" fmla="*/ 274 h 1309"/>
                    <a:gd name="T6" fmla="*/ 1036 w 1310"/>
                    <a:gd name="T7" fmla="*/ 210 h 1309"/>
                    <a:gd name="T8" fmla="*/ 1099 w 1310"/>
                    <a:gd name="T9" fmla="*/ 1036 h 13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309">
                      <a:moveTo>
                        <a:pt x="1099" y="1036"/>
                      </a:moveTo>
                      <a:cubicBezTo>
                        <a:pt x="889" y="1281"/>
                        <a:pt x="520" y="1309"/>
                        <a:pt x="274" y="1099"/>
                      </a:cubicBezTo>
                      <a:cubicBezTo>
                        <a:pt x="29" y="889"/>
                        <a:pt x="0" y="519"/>
                        <a:pt x="211" y="274"/>
                      </a:cubicBezTo>
                      <a:cubicBezTo>
                        <a:pt x="421" y="29"/>
                        <a:pt x="790" y="0"/>
                        <a:pt x="1036" y="210"/>
                      </a:cubicBezTo>
                      <a:cubicBezTo>
                        <a:pt x="1281" y="421"/>
                        <a:pt x="1310" y="790"/>
                        <a:pt x="1099" y="1036"/>
                      </a:cubicBezTo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" name="i$ḻïďé">
                  <a:extLst>
                    <a:ext uri="{FF2B5EF4-FFF2-40B4-BE49-F238E27FC236}">
                      <a16:creationId xmlns:a16="http://schemas.microsoft.com/office/drawing/2014/main" id="{227560C8-2BA5-4937-9C18-5B6A56D6D558}"/>
                    </a:ext>
                  </a:extLst>
                </p:cNvPr>
                <p:cNvSpPr/>
                <p:nvPr/>
              </p:nvSpPr>
              <p:spPr bwMode="auto">
                <a:xfrm>
                  <a:off x="3679031" y="4044157"/>
                  <a:ext cx="219075" cy="206375"/>
                </a:xfrm>
                <a:custGeom>
                  <a:avLst/>
                  <a:gdLst>
                    <a:gd name="T0" fmla="*/ 11 w 174"/>
                    <a:gd name="T1" fmla="*/ 0 h 164"/>
                    <a:gd name="T2" fmla="*/ 3 w 174"/>
                    <a:gd name="T3" fmla="*/ 0 h 164"/>
                    <a:gd name="T4" fmla="*/ 66 w 174"/>
                    <a:gd name="T5" fmla="*/ 117 h 164"/>
                    <a:gd name="T6" fmla="*/ 174 w 174"/>
                    <a:gd name="T7" fmla="*/ 164 h 164"/>
                    <a:gd name="T8" fmla="*/ 174 w 174"/>
                    <a:gd name="T9" fmla="*/ 164 h 164"/>
                    <a:gd name="T10" fmla="*/ 171 w 174"/>
                    <a:gd name="T11" fmla="*/ 133 h 164"/>
                    <a:gd name="T12" fmla="*/ 171 w 174"/>
                    <a:gd name="T13" fmla="*/ 134 h 164"/>
                    <a:gd name="T14" fmla="*/ 161 w 174"/>
                    <a:gd name="T15" fmla="*/ 134 h 164"/>
                    <a:gd name="T16" fmla="*/ 31 w 174"/>
                    <a:gd name="T17" fmla="*/ 1 h 164"/>
                    <a:gd name="T18" fmla="*/ 11 w 174"/>
                    <a:gd name="T1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64">
                      <a:moveTo>
                        <a:pt x="11" y="0"/>
                      </a:moveTo>
                      <a:cubicBezTo>
                        <a:pt x="8" y="0"/>
                        <a:pt x="5" y="0"/>
                        <a:pt x="3" y="0"/>
                      </a:cubicBezTo>
                      <a:cubicBezTo>
                        <a:pt x="0" y="34"/>
                        <a:pt x="24" y="80"/>
                        <a:pt x="66" y="117"/>
                      </a:cubicBezTo>
                      <a:cubicBezTo>
                        <a:pt x="102" y="147"/>
                        <a:pt x="142" y="164"/>
                        <a:pt x="174" y="164"/>
                      </a:cubicBezTo>
                      <a:cubicBezTo>
                        <a:pt x="174" y="164"/>
                        <a:pt x="174" y="164"/>
                        <a:pt x="174" y="164"/>
                      </a:cubicBezTo>
                      <a:cubicBezTo>
                        <a:pt x="174" y="153"/>
                        <a:pt x="173" y="143"/>
                        <a:pt x="171" y="133"/>
                      </a:cubicBezTo>
                      <a:cubicBezTo>
                        <a:pt x="171" y="134"/>
                        <a:pt x="171" y="134"/>
                        <a:pt x="171" y="134"/>
                      </a:cubicBezTo>
                      <a:cubicBezTo>
                        <a:pt x="167" y="134"/>
                        <a:pt x="164" y="134"/>
                        <a:pt x="161" y="134"/>
                      </a:cubicBezTo>
                      <a:cubicBezTo>
                        <a:pt x="40" y="134"/>
                        <a:pt x="32" y="6"/>
                        <a:pt x="31" y="1"/>
                      </a:cubicBezTo>
                      <a:cubicBezTo>
                        <a:pt x="25" y="0"/>
                        <a:pt x="18" y="0"/>
                        <a:pt x="11" y="0"/>
                      </a:cubicBezTo>
                    </a:path>
                  </a:pathLst>
                </a:custGeom>
                <a:solidFill>
                  <a:srgbClr val="B95A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" name="iś1îḓé">
                  <a:extLst>
                    <a:ext uri="{FF2B5EF4-FFF2-40B4-BE49-F238E27FC236}">
                      <a16:creationId xmlns:a16="http://schemas.microsoft.com/office/drawing/2014/main" id="{C6BBD3C5-BBB8-491E-95DB-046A90265872}"/>
                    </a:ext>
                  </a:extLst>
                </p:cNvPr>
                <p:cNvSpPr/>
                <p:nvPr/>
              </p:nvSpPr>
              <p:spPr bwMode="auto">
                <a:xfrm>
                  <a:off x="4058444" y="2459832"/>
                  <a:ext cx="311150" cy="1500188"/>
                </a:xfrm>
                <a:custGeom>
                  <a:avLst/>
                  <a:gdLst>
                    <a:gd name="T0" fmla="*/ 0 w 196"/>
                    <a:gd name="T1" fmla="*/ 88 h 945"/>
                    <a:gd name="T2" fmla="*/ 0 w 196"/>
                    <a:gd name="T3" fmla="*/ 893 h 945"/>
                    <a:gd name="T4" fmla="*/ 196 w 196"/>
                    <a:gd name="T5" fmla="*/ 945 h 945"/>
                    <a:gd name="T6" fmla="*/ 196 w 196"/>
                    <a:gd name="T7" fmla="*/ 0 h 945"/>
                    <a:gd name="T8" fmla="*/ 0 w 196"/>
                    <a:gd name="T9" fmla="*/ 88 h 9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6" h="945">
                      <a:moveTo>
                        <a:pt x="0" y="88"/>
                      </a:moveTo>
                      <a:lnTo>
                        <a:pt x="0" y="893"/>
                      </a:lnTo>
                      <a:lnTo>
                        <a:pt x="196" y="945"/>
                      </a:lnTo>
                      <a:lnTo>
                        <a:pt x="196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rgbClr val="1C3B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" name="iṡľïḍê">
                  <a:extLst>
                    <a:ext uri="{FF2B5EF4-FFF2-40B4-BE49-F238E27FC236}">
                      <a16:creationId xmlns:a16="http://schemas.microsoft.com/office/drawing/2014/main" id="{830C9C1E-B1F0-48C6-BF32-91746EC4C2F4}"/>
                    </a:ext>
                  </a:extLst>
                </p:cNvPr>
                <p:cNvSpPr/>
                <p:nvPr/>
              </p:nvSpPr>
              <p:spPr bwMode="auto">
                <a:xfrm>
                  <a:off x="4058444" y="2459832"/>
                  <a:ext cx="311150" cy="1500188"/>
                </a:xfrm>
                <a:custGeom>
                  <a:avLst/>
                  <a:gdLst>
                    <a:gd name="T0" fmla="*/ 0 w 196"/>
                    <a:gd name="T1" fmla="*/ 88 h 945"/>
                    <a:gd name="T2" fmla="*/ 0 w 196"/>
                    <a:gd name="T3" fmla="*/ 893 h 945"/>
                    <a:gd name="T4" fmla="*/ 196 w 196"/>
                    <a:gd name="T5" fmla="*/ 945 h 945"/>
                    <a:gd name="T6" fmla="*/ 196 w 196"/>
                    <a:gd name="T7" fmla="*/ 0 h 945"/>
                    <a:gd name="T8" fmla="*/ 0 w 196"/>
                    <a:gd name="T9" fmla="*/ 88 h 9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6" h="945">
                      <a:moveTo>
                        <a:pt x="0" y="88"/>
                      </a:moveTo>
                      <a:lnTo>
                        <a:pt x="0" y="893"/>
                      </a:lnTo>
                      <a:lnTo>
                        <a:pt x="196" y="945"/>
                      </a:lnTo>
                      <a:lnTo>
                        <a:pt x="196" y="0"/>
                      </a:lnTo>
                      <a:lnTo>
                        <a:pt x="0" y="88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" name="i$ḻïďê">
                  <a:extLst>
                    <a:ext uri="{FF2B5EF4-FFF2-40B4-BE49-F238E27FC236}">
                      <a16:creationId xmlns:a16="http://schemas.microsoft.com/office/drawing/2014/main" id="{EB1004B0-2A68-4CA1-9D1B-1A7B3B6CE9BA}"/>
                    </a:ext>
                  </a:extLst>
                </p:cNvPr>
                <p:cNvSpPr/>
                <p:nvPr/>
              </p:nvSpPr>
              <p:spPr bwMode="auto">
                <a:xfrm>
                  <a:off x="3544094" y="2175669"/>
                  <a:ext cx="2076450" cy="2090738"/>
                </a:xfrm>
                <a:custGeom>
                  <a:avLst/>
                  <a:gdLst>
                    <a:gd name="T0" fmla="*/ 1385 w 1654"/>
                    <a:gd name="T1" fmla="*/ 1324 h 1666"/>
                    <a:gd name="T2" fmla="*/ 1304 w 1654"/>
                    <a:gd name="T3" fmla="*/ 269 h 1666"/>
                    <a:gd name="T4" fmla="*/ 249 w 1654"/>
                    <a:gd name="T5" fmla="*/ 350 h 1666"/>
                    <a:gd name="T6" fmla="*/ 266 w 1654"/>
                    <a:gd name="T7" fmla="*/ 1342 h 1666"/>
                    <a:gd name="T8" fmla="*/ 139 w 1654"/>
                    <a:gd name="T9" fmla="*/ 1490 h 1666"/>
                    <a:gd name="T10" fmla="*/ 279 w 1654"/>
                    <a:gd name="T11" fmla="*/ 1623 h 1666"/>
                    <a:gd name="T12" fmla="*/ 413 w 1654"/>
                    <a:gd name="T13" fmla="*/ 1466 h 1666"/>
                    <a:gd name="T14" fmla="*/ 1385 w 1654"/>
                    <a:gd name="T15" fmla="*/ 1324 h 1666"/>
                    <a:gd name="T16" fmla="*/ 436 w 1654"/>
                    <a:gd name="T17" fmla="*/ 1281 h 1666"/>
                    <a:gd name="T18" fmla="*/ 373 w 1654"/>
                    <a:gd name="T19" fmla="*/ 456 h 1666"/>
                    <a:gd name="T20" fmla="*/ 1198 w 1654"/>
                    <a:gd name="T21" fmla="*/ 392 h 1666"/>
                    <a:gd name="T22" fmla="*/ 1261 w 1654"/>
                    <a:gd name="T23" fmla="*/ 1218 h 1666"/>
                    <a:gd name="T24" fmla="*/ 436 w 1654"/>
                    <a:gd name="T25" fmla="*/ 1281 h 1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54" h="1666">
                      <a:moveTo>
                        <a:pt x="1385" y="1324"/>
                      </a:moveTo>
                      <a:cubicBezTo>
                        <a:pt x="1654" y="1010"/>
                        <a:pt x="1618" y="537"/>
                        <a:pt x="1304" y="269"/>
                      </a:cubicBezTo>
                      <a:cubicBezTo>
                        <a:pt x="990" y="0"/>
                        <a:pt x="518" y="36"/>
                        <a:pt x="249" y="350"/>
                      </a:cubicBezTo>
                      <a:cubicBezTo>
                        <a:pt x="0" y="641"/>
                        <a:pt x="13" y="1067"/>
                        <a:pt x="266" y="1342"/>
                      </a:cubicBezTo>
                      <a:cubicBezTo>
                        <a:pt x="139" y="1490"/>
                        <a:pt x="139" y="1490"/>
                        <a:pt x="139" y="1490"/>
                      </a:cubicBezTo>
                      <a:cubicBezTo>
                        <a:pt x="139" y="1490"/>
                        <a:pt x="146" y="1630"/>
                        <a:pt x="279" y="1623"/>
                      </a:cubicBezTo>
                      <a:cubicBezTo>
                        <a:pt x="413" y="1466"/>
                        <a:pt x="413" y="1466"/>
                        <a:pt x="413" y="1466"/>
                      </a:cubicBezTo>
                      <a:cubicBezTo>
                        <a:pt x="722" y="1666"/>
                        <a:pt x="1139" y="1611"/>
                        <a:pt x="1385" y="1324"/>
                      </a:cubicBezTo>
                      <a:moveTo>
                        <a:pt x="436" y="1281"/>
                      </a:moveTo>
                      <a:cubicBezTo>
                        <a:pt x="191" y="1071"/>
                        <a:pt x="162" y="701"/>
                        <a:pt x="373" y="456"/>
                      </a:cubicBezTo>
                      <a:cubicBezTo>
                        <a:pt x="583" y="211"/>
                        <a:pt x="952" y="182"/>
                        <a:pt x="1198" y="392"/>
                      </a:cubicBezTo>
                      <a:cubicBezTo>
                        <a:pt x="1443" y="603"/>
                        <a:pt x="1472" y="972"/>
                        <a:pt x="1261" y="1218"/>
                      </a:cubicBezTo>
                      <a:cubicBezTo>
                        <a:pt x="1051" y="1463"/>
                        <a:pt x="682" y="1491"/>
                        <a:pt x="436" y="1281"/>
                      </a:cubicBezTo>
                    </a:path>
                  </a:pathLst>
                </a:custGeom>
                <a:solidFill>
                  <a:srgbClr val="1ABC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" name="í$liḓè">
                  <a:extLst>
                    <a:ext uri="{FF2B5EF4-FFF2-40B4-BE49-F238E27FC236}">
                      <a16:creationId xmlns:a16="http://schemas.microsoft.com/office/drawing/2014/main" id="{2496EE6E-A3AC-4416-86BA-17EE60C2FAC8}"/>
                    </a:ext>
                  </a:extLst>
                </p:cNvPr>
                <p:cNvSpPr/>
                <p:nvPr/>
              </p:nvSpPr>
              <p:spPr bwMode="auto">
                <a:xfrm>
                  <a:off x="4369594" y="2491582"/>
                  <a:ext cx="884238" cy="463550"/>
                </a:xfrm>
                <a:custGeom>
                  <a:avLst/>
                  <a:gdLst>
                    <a:gd name="T0" fmla="*/ 159 w 703"/>
                    <a:gd name="T1" fmla="*/ 0 h 369"/>
                    <a:gd name="T2" fmla="*/ 0 w 703"/>
                    <a:gd name="T3" fmla="*/ 21 h 369"/>
                    <a:gd name="T4" fmla="*/ 0 w 703"/>
                    <a:gd name="T5" fmla="*/ 74 h 369"/>
                    <a:gd name="T6" fmla="*/ 133 w 703"/>
                    <a:gd name="T7" fmla="*/ 61 h 369"/>
                    <a:gd name="T8" fmla="*/ 703 w 703"/>
                    <a:gd name="T9" fmla="*/ 369 h 369"/>
                    <a:gd name="T10" fmla="*/ 540 w 703"/>
                    <a:gd name="T11" fmla="*/ 140 h 369"/>
                    <a:gd name="T12" fmla="*/ 159 w 703"/>
                    <a:gd name="T13" fmla="*/ 0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3" h="369">
                      <a:moveTo>
                        <a:pt x="159" y="0"/>
                      </a:moveTo>
                      <a:cubicBezTo>
                        <a:pt x="106" y="0"/>
                        <a:pt x="52" y="7"/>
                        <a:pt x="0" y="21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47" y="65"/>
                        <a:pt x="91" y="61"/>
                        <a:pt x="133" y="61"/>
                      </a:cubicBezTo>
                      <a:cubicBezTo>
                        <a:pt x="407" y="61"/>
                        <a:pt x="598" y="236"/>
                        <a:pt x="703" y="369"/>
                      </a:cubicBezTo>
                      <a:cubicBezTo>
                        <a:pt x="669" y="283"/>
                        <a:pt x="615" y="204"/>
                        <a:pt x="540" y="140"/>
                      </a:cubicBezTo>
                      <a:cubicBezTo>
                        <a:pt x="430" y="46"/>
                        <a:pt x="294" y="0"/>
                        <a:pt x="159" y="0"/>
                      </a:cubicBezTo>
                    </a:path>
                  </a:pathLst>
                </a:custGeom>
                <a:solidFill>
                  <a:srgbClr val="A9A9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" name="îSľîḍé">
                  <a:extLst>
                    <a:ext uri="{FF2B5EF4-FFF2-40B4-BE49-F238E27FC236}">
                      <a16:creationId xmlns:a16="http://schemas.microsoft.com/office/drawing/2014/main" id="{BAFFE23C-183A-482B-8ADC-5D0054EC0B1B}"/>
                    </a:ext>
                  </a:extLst>
                </p:cNvPr>
                <p:cNvSpPr/>
                <p:nvPr/>
              </p:nvSpPr>
              <p:spPr bwMode="auto">
                <a:xfrm>
                  <a:off x="4058444" y="2518569"/>
                  <a:ext cx="311150" cy="182563"/>
                </a:xfrm>
                <a:custGeom>
                  <a:avLst/>
                  <a:gdLst>
                    <a:gd name="T0" fmla="*/ 248 w 248"/>
                    <a:gd name="T1" fmla="*/ 0 h 145"/>
                    <a:gd name="T2" fmla="*/ 94 w 248"/>
                    <a:gd name="T3" fmla="*/ 69 h 145"/>
                    <a:gd name="T4" fmla="*/ 0 w 248"/>
                    <a:gd name="T5" fmla="*/ 145 h 145"/>
                    <a:gd name="T6" fmla="*/ 248 w 248"/>
                    <a:gd name="T7" fmla="*/ 53 h 145"/>
                    <a:gd name="T8" fmla="*/ 248 w 248"/>
                    <a:gd name="T9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45">
                      <a:moveTo>
                        <a:pt x="248" y="0"/>
                      </a:moveTo>
                      <a:cubicBezTo>
                        <a:pt x="194" y="16"/>
                        <a:pt x="142" y="39"/>
                        <a:pt x="94" y="69"/>
                      </a:cubicBezTo>
                      <a:cubicBezTo>
                        <a:pt x="60" y="91"/>
                        <a:pt x="29" y="116"/>
                        <a:pt x="0" y="145"/>
                      </a:cubicBezTo>
                      <a:cubicBezTo>
                        <a:pt x="88" y="98"/>
                        <a:pt x="171" y="68"/>
                        <a:pt x="248" y="53"/>
                      </a:cubicBezTo>
                      <a:cubicBezTo>
                        <a:pt x="248" y="0"/>
                        <a:pt x="248" y="0"/>
                        <a:pt x="248" y="0"/>
                      </a:cubicBezTo>
                    </a:path>
                  </a:pathLst>
                </a:custGeom>
                <a:solidFill>
                  <a:srgbClr val="162F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2" name="ï$ľîdè">
                  <a:extLst>
                    <a:ext uri="{FF2B5EF4-FFF2-40B4-BE49-F238E27FC236}">
                      <a16:creationId xmlns:a16="http://schemas.microsoft.com/office/drawing/2014/main" id="{7BAA23F0-CDD4-40BB-B9FC-30FC3DEE23E4}"/>
                    </a:ext>
                  </a:extLst>
                </p:cNvPr>
                <p:cNvSpPr/>
                <p:nvPr/>
              </p:nvSpPr>
              <p:spPr bwMode="auto">
                <a:xfrm>
                  <a:off x="4175919" y="2489994"/>
                  <a:ext cx="1085850" cy="476250"/>
                </a:xfrm>
                <a:custGeom>
                  <a:avLst/>
                  <a:gdLst>
                    <a:gd name="T0" fmla="*/ 317 w 864"/>
                    <a:gd name="T1" fmla="*/ 0 h 380"/>
                    <a:gd name="T2" fmla="*/ 0 w 864"/>
                    <a:gd name="T3" fmla="*/ 92 h 380"/>
                    <a:gd name="T4" fmla="*/ 154 w 864"/>
                    <a:gd name="T5" fmla="*/ 23 h 380"/>
                    <a:gd name="T6" fmla="*/ 313 w 864"/>
                    <a:gd name="T7" fmla="*/ 2 h 380"/>
                    <a:gd name="T8" fmla="*/ 694 w 864"/>
                    <a:gd name="T9" fmla="*/ 142 h 380"/>
                    <a:gd name="T10" fmla="*/ 857 w 864"/>
                    <a:gd name="T11" fmla="*/ 371 h 380"/>
                    <a:gd name="T12" fmla="*/ 864 w 864"/>
                    <a:gd name="T13" fmla="*/ 380 h 380"/>
                    <a:gd name="T14" fmla="*/ 697 w 864"/>
                    <a:gd name="T15" fmla="*/ 140 h 380"/>
                    <a:gd name="T16" fmla="*/ 317 w 864"/>
                    <a:gd name="T17" fmla="*/ 0 h 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64" h="380">
                      <a:moveTo>
                        <a:pt x="317" y="0"/>
                      </a:moveTo>
                      <a:cubicBezTo>
                        <a:pt x="206" y="0"/>
                        <a:pt x="95" y="31"/>
                        <a:pt x="0" y="92"/>
                      </a:cubicBezTo>
                      <a:cubicBezTo>
                        <a:pt x="48" y="62"/>
                        <a:pt x="100" y="39"/>
                        <a:pt x="154" y="23"/>
                      </a:cubicBezTo>
                      <a:cubicBezTo>
                        <a:pt x="206" y="9"/>
                        <a:pt x="260" y="2"/>
                        <a:pt x="313" y="2"/>
                      </a:cubicBezTo>
                      <a:cubicBezTo>
                        <a:pt x="448" y="2"/>
                        <a:pt x="584" y="48"/>
                        <a:pt x="694" y="142"/>
                      </a:cubicBezTo>
                      <a:cubicBezTo>
                        <a:pt x="769" y="206"/>
                        <a:pt x="823" y="285"/>
                        <a:pt x="857" y="371"/>
                      </a:cubicBezTo>
                      <a:cubicBezTo>
                        <a:pt x="859" y="374"/>
                        <a:pt x="862" y="377"/>
                        <a:pt x="864" y="380"/>
                      </a:cubicBezTo>
                      <a:cubicBezTo>
                        <a:pt x="831" y="290"/>
                        <a:pt x="775" y="207"/>
                        <a:pt x="697" y="140"/>
                      </a:cubicBezTo>
                      <a:cubicBezTo>
                        <a:pt x="587" y="46"/>
                        <a:pt x="451" y="0"/>
                        <a:pt x="317" y="0"/>
                      </a:cubicBezTo>
                    </a:path>
                  </a:pathLst>
                </a:custGeom>
                <a:solidFill>
                  <a:srgbClr val="1596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5" name="î$ľïḋê">
                <a:extLst>
                  <a:ext uri="{FF2B5EF4-FFF2-40B4-BE49-F238E27FC236}">
                    <a16:creationId xmlns:a16="http://schemas.microsoft.com/office/drawing/2014/main" id="{71A3E28F-F358-4170-A99D-B36A08948251}"/>
                  </a:ext>
                </a:extLst>
              </p:cNvPr>
              <p:cNvSpPr txBox="1"/>
              <p:nvPr/>
            </p:nvSpPr>
            <p:spPr>
              <a:xfrm>
                <a:off x="10522048" y="2465981"/>
                <a:ext cx="618420" cy="192380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bg1"/>
                    </a:solidFill>
                  </a:rPr>
                  <a:t>2020</a:t>
                </a:r>
                <a:endParaRPr lang="zh-CN" altLang="en-US" sz="9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íšľîďé">
              <a:extLst>
                <a:ext uri="{FF2B5EF4-FFF2-40B4-BE49-F238E27FC236}">
                  <a16:creationId xmlns:a16="http://schemas.microsoft.com/office/drawing/2014/main" id="{791BB12B-58F7-4D5C-9471-E4DF81654F7A}"/>
                </a:ext>
              </a:extLst>
            </p:cNvPr>
            <p:cNvSpPr txBox="1"/>
            <p:nvPr/>
          </p:nvSpPr>
          <p:spPr>
            <a:xfrm>
              <a:off x="688974" y="1523359"/>
              <a:ext cx="5959049" cy="184627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NP-hard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problem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combinational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optimization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TSP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where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given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length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L,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task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is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decide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whether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graph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has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tour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of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at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most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99" name="直接连接符 5">
            <a:extLst>
              <a:ext uri="{FF2B5EF4-FFF2-40B4-BE49-F238E27FC236}">
                <a16:creationId xmlns:a16="http://schemas.microsoft.com/office/drawing/2014/main" id="{702AD2A1-6151-DC45-9A8C-E3AF2EECEAC4}"/>
              </a:ext>
            </a:extLst>
          </p:cNvPr>
          <p:cNvCxnSpPr>
            <a:cxnSpLocks/>
          </p:cNvCxnSpPr>
          <p:nvPr/>
        </p:nvCxnSpPr>
        <p:spPr>
          <a:xfrm>
            <a:off x="721100" y="1045590"/>
            <a:ext cx="8712019" cy="30237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402B6751-8485-204A-82EB-87F7B56161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63" y="78974"/>
            <a:ext cx="2189253" cy="9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74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Solution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Model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629499" y="3928216"/>
            <a:ext cx="5071140" cy="1026144"/>
          </a:xfrm>
        </p:spPr>
        <p:txBody>
          <a:bodyPr>
            <a:normAutofit/>
          </a:bodyPr>
          <a:lstStyle/>
          <a:p>
            <a:pPr lvl="0"/>
            <a:r>
              <a:rPr lang="en-US" altLang="zh-CN" sz="1600" dirty="0"/>
              <a:t>Networking</a:t>
            </a:r>
            <a:r>
              <a:rPr lang="zh-CN" altLang="en-US" sz="1600" dirty="0"/>
              <a:t> </a:t>
            </a:r>
            <a:r>
              <a:rPr lang="en-US" altLang="zh-CN" sz="1600" dirty="0"/>
              <a:t>Flow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lvl="0"/>
            <a:r>
              <a:rPr lang="en-US" altLang="zh-CN" sz="1600" dirty="0"/>
              <a:t>Identify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Traveling</a:t>
            </a:r>
            <a:r>
              <a:rPr lang="zh-CN" altLang="en-US" sz="1600" dirty="0"/>
              <a:t> </a:t>
            </a:r>
            <a:r>
              <a:rPr lang="en-US" altLang="zh-CN" sz="1600" dirty="0"/>
              <a:t>Salesman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(TSP)</a:t>
            </a:r>
          </a:p>
          <a:p>
            <a:pPr lvl="0"/>
            <a:endParaRPr lang="en-US" altLang="zh-CN" sz="1600" dirty="0"/>
          </a:p>
        </p:txBody>
      </p:sp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B9597E25-E9B3-484D-AEBD-A3891AAF1E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9865" b="19865"/>
          <a:stretch/>
        </p:blipFill>
        <p:spPr>
          <a:xfrm>
            <a:off x="1" y="2235200"/>
            <a:ext cx="5936343" cy="2387600"/>
          </a:xfrm>
        </p:spPr>
      </p:pic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58D66A8F-4D8C-47F2-8924-81FD1EC24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38ECEEC8-4BEE-6245-8DC5-87A52FB2D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78" y="5821582"/>
            <a:ext cx="2023155" cy="871766"/>
          </a:xfrm>
          <a:prstGeom prst="rect">
            <a:avLst/>
          </a:prstGeom>
        </p:spPr>
      </p:pic>
      <p:pic>
        <p:nvPicPr>
          <p:cNvPr id="8" name="Picture 7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CDDE16AC-901B-D24D-B67F-3353A72C0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088" y="0"/>
            <a:ext cx="1516912" cy="157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49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标题 1">
            <a:extLst>
              <a:ext uri="{FF2B5EF4-FFF2-40B4-BE49-F238E27FC236}">
                <a16:creationId xmlns:a16="http://schemas.microsoft.com/office/drawing/2014/main" id="{D1B9D320-13C0-2D42-BF76-133A3F54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79" y="2379"/>
            <a:ext cx="10515600" cy="1325563"/>
          </a:xfrm>
        </p:spPr>
        <p:txBody>
          <a:bodyPr/>
          <a:lstStyle/>
          <a:p>
            <a:r>
              <a:rPr lang="en-US" altLang="zh-CN" dirty="0"/>
              <a:t>Networking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</a:p>
        </p:txBody>
      </p:sp>
      <p:cxnSp>
        <p:nvCxnSpPr>
          <p:cNvPr id="98" name="直接连接符 5">
            <a:extLst>
              <a:ext uri="{FF2B5EF4-FFF2-40B4-BE49-F238E27FC236}">
                <a16:creationId xmlns:a16="http://schemas.microsoft.com/office/drawing/2014/main" id="{EB7A8458-E6EB-7B40-924D-A68D55502C04}"/>
              </a:ext>
            </a:extLst>
          </p:cNvPr>
          <p:cNvCxnSpPr>
            <a:cxnSpLocks/>
          </p:cNvCxnSpPr>
          <p:nvPr/>
        </p:nvCxnSpPr>
        <p:spPr>
          <a:xfrm>
            <a:off x="140790" y="1025394"/>
            <a:ext cx="8712019" cy="30237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3717F221-6814-3448-87F7-361046CCD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9962"/>
            <a:ext cx="2189253" cy="9433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8549203-11F3-E143-834E-144ACC78F4DB}"/>
              </a:ext>
            </a:extLst>
          </p:cNvPr>
          <p:cNvSpPr txBox="1"/>
          <p:nvPr/>
        </p:nvSpPr>
        <p:spPr>
          <a:xfrm>
            <a:off x="186892" y="507548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 </a:t>
            </a:r>
            <a:endParaRPr lang="en-US" altLang="zh-CN" b="1" dirty="0"/>
          </a:p>
        </p:txBody>
      </p:sp>
      <p:pic>
        <p:nvPicPr>
          <p:cNvPr id="202" name="Picture 201" descr="A picture containing map&#10;&#10;Description automatically generated">
            <a:extLst>
              <a:ext uri="{FF2B5EF4-FFF2-40B4-BE49-F238E27FC236}">
                <a16:creationId xmlns:a16="http://schemas.microsoft.com/office/drawing/2014/main" id="{5947C850-CB12-7C47-AF4F-8847B46C2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151" y="24701"/>
            <a:ext cx="7897583" cy="6858000"/>
          </a:xfrm>
          <a:prstGeom prst="rect">
            <a:avLst/>
          </a:prstGeom>
        </p:spPr>
      </p:pic>
      <p:sp>
        <p:nvSpPr>
          <p:cNvPr id="62" name="椭圆 3">
            <a:extLst>
              <a:ext uri="{FF2B5EF4-FFF2-40B4-BE49-F238E27FC236}">
                <a16:creationId xmlns:a16="http://schemas.microsoft.com/office/drawing/2014/main" id="{B209B724-27C5-D945-ADD8-26F1EAEB4D83}"/>
              </a:ext>
            </a:extLst>
          </p:cNvPr>
          <p:cNvSpPr/>
          <p:nvPr/>
        </p:nvSpPr>
        <p:spPr>
          <a:xfrm>
            <a:off x="8514860" y="360425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63" name="椭圆 3">
            <a:extLst>
              <a:ext uri="{FF2B5EF4-FFF2-40B4-BE49-F238E27FC236}">
                <a16:creationId xmlns:a16="http://schemas.microsoft.com/office/drawing/2014/main" id="{3268A3ED-1D8F-494F-8070-C7F433F088CD}"/>
              </a:ext>
            </a:extLst>
          </p:cNvPr>
          <p:cNvSpPr/>
          <p:nvPr/>
        </p:nvSpPr>
        <p:spPr>
          <a:xfrm>
            <a:off x="7802956" y="145921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66" name="椭圆 3">
            <a:extLst>
              <a:ext uri="{FF2B5EF4-FFF2-40B4-BE49-F238E27FC236}">
                <a16:creationId xmlns:a16="http://schemas.microsoft.com/office/drawing/2014/main" id="{5A64A743-8948-BF49-AEA6-871C206E3D0F}"/>
              </a:ext>
            </a:extLst>
          </p:cNvPr>
          <p:cNvSpPr/>
          <p:nvPr/>
        </p:nvSpPr>
        <p:spPr>
          <a:xfrm>
            <a:off x="7250789" y="1196141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70" name="椭圆 3">
            <a:extLst>
              <a:ext uri="{FF2B5EF4-FFF2-40B4-BE49-F238E27FC236}">
                <a16:creationId xmlns:a16="http://schemas.microsoft.com/office/drawing/2014/main" id="{D9772E2E-1BE6-974B-84F3-84908B81626A}"/>
              </a:ext>
            </a:extLst>
          </p:cNvPr>
          <p:cNvSpPr/>
          <p:nvPr/>
        </p:nvSpPr>
        <p:spPr>
          <a:xfrm>
            <a:off x="6852180" y="2997900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73" name="椭圆 3">
            <a:extLst>
              <a:ext uri="{FF2B5EF4-FFF2-40B4-BE49-F238E27FC236}">
                <a16:creationId xmlns:a16="http://schemas.microsoft.com/office/drawing/2014/main" id="{BF4BD4B4-6F78-7144-A244-A87F17B10BEF}"/>
              </a:ext>
            </a:extLst>
          </p:cNvPr>
          <p:cNvSpPr/>
          <p:nvPr/>
        </p:nvSpPr>
        <p:spPr>
          <a:xfrm>
            <a:off x="4496799" y="6467539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77" name="椭圆 3">
            <a:extLst>
              <a:ext uri="{FF2B5EF4-FFF2-40B4-BE49-F238E27FC236}">
                <a16:creationId xmlns:a16="http://schemas.microsoft.com/office/drawing/2014/main" id="{92D9880D-4EEE-164C-B040-AAEC46C2450E}"/>
              </a:ext>
            </a:extLst>
          </p:cNvPr>
          <p:cNvSpPr/>
          <p:nvPr/>
        </p:nvSpPr>
        <p:spPr>
          <a:xfrm>
            <a:off x="5506108" y="4973480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12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80" name="椭圆 3">
            <a:extLst>
              <a:ext uri="{FF2B5EF4-FFF2-40B4-BE49-F238E27FC236}">
                <a16:creationId xmlns:a16="http://schemas.microsoft.com/office/drawing/2014/main" id="{0CF33FA7-281D-A949-BAA7-0E6CD6209F0A}"/>
              </a:ext>
            </a:extLst>
          </p:cNvPr>
          <p:cNvSpPr/>
          <p:nvPr/>
        </p:nvSpPr>
        <p:spPr>
          <a:xfrm>
            <a:off x="6033772" y="4241615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83" name="椭圆 3">
            <a:extLst>
              <a:ext uri="{FF2B5EF4-FFF2-40B4-BE49-F238E27FC236}">
                <a16:creationId xmlns:a16="http://schemas.microsoft.com/office/drawing/2014/main" id="{3C8D8F8B-8A96-DB49-AA02-9A6C358B44A6}"/>
              </a:ext>
            </a:extLst>
          </p:cNvPr>
          <p:cNvSpPr/>
          <p:nvPr/>
        </p:nvSpPr>
        <p:spPr>
          <a:xfrm>
            <a:off x="6852180" y="5012074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86" name="椭圆 3">
            <a:extLst>
              <a:ext uri="{FF2B5EF4-FFF2-40B4-BE49-F238E27FC236}">
                <a16:creationId xmlns:a16="http://schemas.microsoft.com/office/drawing/2014/main" id="{F04B8355-F153-534C-B3D2-5E33EB362DFE}"/>
              </a:ext>
            </a:extLst>
          </p:cNvPr>
          <p:cNvSpPr/>
          <p:nvPr/>
        </p:nvSpPr>
        <p:spPr>
          <a:xfrm>
            <a:off x="7853468" y="4077009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88" name="椭圆 3">
            <a:extLst>
              <a:ext uri="{FF2B5EF4-FFF2-40B4-BE49-F238E27FC236}">
                <a16:creationId xmlns:a16="http://schemas.microsoft.com/office/drawing/2014/main" id="{653A719C-8860-7D4C-9BC3-445F6842DCDC}"/>
              </a:ext>
            </a:extLst>
          </p:cNvPr>
          <p:cNvSpPr/>
          <p:nvPr/>
        </p:nvSpPr>
        <p:spPr>
          <a:xfrm>
            <a:off x="8846105" y="4401070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90" name="椭圆 3">
            <a:extLst>
              <a:ext uri="{FF2B5EF4-FFF2-40B4-BE49-F238E27FC236}">
                <a16:creationId xmlns:a16="http://schemas.microsoft.com/office/drawing/2014/main" id="{12E39736-036E-4B41-98CD-09E91E2E2071}"/>
              </a:ext>
            </a:extLst>
          </p:cNvPr>
          <p:cNvSpPr/>
          <p:nvPr/>
        </p:nvSpPr>
        <p:spPr>
          <a:xfrm>
            <a:off x="9546899" y="5142827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92" name="椭圆 3">
            <a:extLst>
              <a:ext uri="{FF2B5EF4-FFF2-40B4-BE49-F238E27FC236}">
                <a16:creationId xmlns:a16="http://schemas.microsoft.com/office/drawing/2014/main" id="{97DE8E7B-8D7A-E348-AA34-B3697B44A20F}"/>
              </a:ext>
            </a:extLst>
          </p:cNvPr>
          <p:cNvSpPr/>
          <p:nvPr/>
        </p:nvSpPr>
        <p:spPr>
          <a:xfrm>
            <a:off x="10068757" y="5116045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94" name="椭圆 3">
            <a:extLst>
              <a:ext uri="{FF2B5EF4-FFF2-40B4-BE49-F238E27FC236}">
                <a16:creationId xmlns:a16="http://schemas.microsoft.com/office/drawing/2014/main" id="{58572006-2081-4E4B-B4DE-E3E5FDE91C9E}"/>
              </a:ext>
            </a:extLst>
          </p:cNvPr>
          <p:cNvSpPr/>
          <p:nvPr/>
        </p:nvSpPr>
        <p:spPr>
          <a:xfrm>
            <a:off x="9781486" y="4348943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cxnSp>
        <p:nvCxnSpPr>
          <p:cNvPr id="97" name="直接连接符 153">
            <a:extLst>
              <a:ext uri="{FF2B5EF4-FFF2-40B4-BE49-F238E27FC236}">
                <a16:creationId xmlns:a16="http://schemas.microsoft.com/office/drawing/2014/main" id="{2648BE30-1853-E547-A73A-58BB21FA48E2}"/>
              </a:ext>
            </a:extLst>
          </p:cNvPr>
          <p:cNvCxnSpPr>
            <a:cxnSpLocks/>
            <a:stCxn id="63" idx="6"/>
            <a:endCxn id="62" idx="1"/>
          </p:cNvCxnSpPr>
          <p:nvPr/>
        </p:nvCxnSpPr>
        <p:spPr>
          <a:xfrm>
            <a:off x="8168716" y="328801"/>
            <a:ext cx="399708" cy="851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153">
            <a:extLst>
              <a:ext uri="{FF2B5EF4-FFF2-40B4-BE49-F238E27FC236}">
                <a16:creationId xmlns:a16="http://schemas.microsoft.com/office/drawing/2014/main" id="{F05F0C99-5446-3C45-B143-059D52126B21}"/>
              </a:ext>
            </a:extLst>
          </p:cNvPr>
          <p:cNvCxnSpPr>
            <a:cxnSpLocks/>
            <a:stCxn id="63" idx="4"/>
            <a:endCxn id="66" idx="0"/>
          </p:cNvCxnSpPr>
          <p:nvPr/>
        </p:nvCxnSpPr>
        <p:spPr>
          <a:xfrm flipH="1">
            <a:off x="7433669" y="511681"/>
            <a:ext cx="552167" cy="68446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153">
            <a:extLst>
              <a:ext uri="{FF2B5EF4-FFF2-40B4-BE49-F238E27FC236}">
                <a16:creationId xmlns:a16="http://schemas.microsoft.com/office/drawing/2014/main" id="{7870D197-ABD1-AD40-96BF-A8BAB09106CC}"/>
              </a:ext>
            </a:extLst>
          </p:cNvPr>
          <p:cNvCxnSpPr>
            <a:cxnSpLocks/>
            <a:stCxn id="62" idx="4"/>
            <a:endCxn id="66" idx="6"/>
          </p:cNvCxnSpPr>
          <p:nvPr/>
        </p:nvCxnSpPr>
        <p:spPr>
          <a:xfrm flipH="1">
            <a:off x="7616549" y="726185"/>
            <a:ext cx="1081191" cy="65283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53">
            <a:extLst>
              <a:ext uri="{FF2B5EF4-FFF2-40B4-BE49-F238E27FC236}">
                <a16:creationId xmlns:a16="http://schemas.microsoft.com/office/drawing/2014/main" id="{67DEAA0C-0969-7943-9A81-77129B287F15}"/>
              </a:ext>
            </a:extLst>
          </p:cNvPr>
          <p:cNvCxnSpPr>
            <a:cxnSpLocks/>
            <a:stCxn id="70" idx="0"/>
            <a:endCxn id="66" idx="3"/>
          </p:cNvCxnSpPr>
          <p:nvPr/>
        </p:nvCxnSpPr>
        <p:spPr>
          <a:xfrm flipV="1">
            <a:off x="7035060" y="1508337"/>
            <a:ext cx="269293" cy="148956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53">
            <a:extLst>
              <a:ext uri="{FF2B5EF4-FFF2-40B4-BE49-F238E27FC236}">
                <a16:creationId xmlns:a16="http://schemas.microsoft.com/office/drawing/2014/main" id="{1FAF755D-F5BB-0444-A5F9-067CFB4091FC}"/>
              </a:ext>
            </a:extLst>
          </p:cNvPr>
          <p:cNvCxnSpPr>
            <a:cxnSpLocks/>
            <a:stCxn id="86" idx="0"/>
            <a:endCxn id="66" idx="5"/>
          </p:cNvCxnSpPr>
          <p:nvPr/>
        </p:nvCxnSpPr>
        <p:spPr>
          <a:xfrm flipH="1" flipV="1">
            <a:off x="7562985" y="1508337"/>
            <a:ext cx="473363" cy="256867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53">
            <a:extLst>
              <a:ext uri="{FF2B5EF4-FFF2-40B4-BE49-F238E27FC236}">
                <a16:creationId xmlns:a16="http://schemas.microsoft.com/office/drawing/2014/main" id="{339C7119-384A-C04B-B65F-1DFE8119720B}"/>
              </a:ext>
            </a:extLst>
          </p:cNvPr>
          <p:cNvCxnSpPr>
            <a:cxnSpLocks/>
            <a:stCxn id="86" idx="0"/>
            <a:endCxn id="62" idx="4"/>
          </p:cNvCxnSpPr>
          <p:nvPr/>
        </p:nvCxnSpPr>
        <p:spPr>
          <a:xfrm flipV="1">
            <a:off x="8036348" y="726185"/>
            <a:ext cx="661392" cy="335082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53">
            <a:extLst>
              <a:ext uri="{FF2B5EF4-FFF2-40B4-BE49-F238E27FC236}">
                <a16:creationId xmlns:a16="http://schemas.microsoft.com/office/drawing/2014/main" id="{B73204E5-F7D5-4944-B2E0-986E0DAA214C}"/>
              </a:ext>
            </a:extLst>
          </p:cNvPr>
          <p:cNvCxnSpPr>
            <a:cxnSpLocks/>
            <a:stCxn id="94" idx="0"/>
            <a:endCxn id="62" idx="4"/>
          </p:cNvCxnSpPr>
          <p:nvPr/>
        </p:nvCxnSpPr>
        <p:spPr>
          <a:xfrm flipH="1" flipV="1">
            <a:off x="8697740" y="726185"/>
            <a:ext cx="1266626" cy="362275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53">
            <a:extLst>
              <a:ext uri="{FF2B5EF4-FFF2-40B4-BE49-F238E27FC236}">
                <a16:creationId xmlns:a16="http://schemas.microsoft.com/office/drawing/2014/main" id="{B820946A-2F7D-7B40-ADDE-F74986687AD5}"/>
              </a:ext>
            </a:extLst>
          </p:cNvPr>
          <p:cNvCxnSpPr>
            <a:cxnSpLocks/>
            <a:stCxn id="88" idx="0"/>
            <a:endCxn id="62" idx="4"/>
          </p:cNvCxnSpPr>
          <p:nvPr/>
        </p:nvCxnSpPr>
        <p:spPr>
          <a:xfrm flipH="1" flipV="1">
            <a:off x="8697740" y="726185"/>
            <a:ext cx="331245" cy="367488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53">
            <a:extLst>
              <a:ext uri="{FF2B5EF4-FFF2-40B4-BE49-F238E27FC236}">
                <a16:creationId xmlns:a16="http://schemas.microsoft.com/office/drawing/2014/main" id="{989017BC-6AA0-5440-BFE6-33C7E3A44ED7}"/>
              </a:ext>
            </a:extLst>
          </p:cNvPr>
          <p:cNvCxnSpPr>
            <a:cxnSpLocks/>
            <a:stCxn id="94" idx="2"/>
            <a:endCxn id="88" idx="6"/>
          </p:cNvCxnSpPr>
          <p:nvPr/>
        </p:nvCxnSpPr>
        <p:spPr>
          <a:xfrm flipH="1">
            <a:off x="9211865" y="4531823"/>
            <a:ext cx="569621" cy="52127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53">
            <a:extLst>
              <a:ext uri="{FF2B5EF4-FFF2-40B4-BE49-F238E27FC236}">
                <a16:creationId xmlns:a16="http://schemas.microsoft.com/office/drawing/2014/main" id="{5994BE92-4396-FE43-9ACF-573664C69AC3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10019449" y="4727299"/>
            <a:ext cx="232188" cy="38874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53">
            <a:extLst>
              <a:ext uri="{FF2B5EF4-FFF2-40B4-BE49-F238E27FC236}">
                <a16:creationId xmlns:a16="http://schemas.microsoft.com/office/drawing/2014/main" id="{088A37AF-3E07-5549-BF02-C7F6F6D86BD7}"/>
              </a:ext>
            </a:extLst>
          </p:cNvPr>
          <p:cNvCxnSpPr>
            <a:cxnSpLocks/>
            <a:stCxn id="90" idx="6"/>
            <a:endCxn id="92" idx="2"/>
          </p:cNvCxnSpPr>
          <p:nvPr/>
        </p:nvCxnSpPr>
        <p:spPr>
          <a:xfrm flipV="1">
            <a:off x="9912659" y="5298925"/>
            <a:ext cx="156098" cy="2678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53">
            <a:extLst>
              <a:ext uri="{FF2B5EF4-FFF2-40B4-BE49-F238E27FC236}">
                <a16:creationId xmlns:a16="http://schemas.microsoft.com/office/drawing/2014/main" id="{43B625BA-3AF3-794B-A814-BA561BCE2624}"/>
              </a:ext>
            </a:extLst>
          </p:cNvPr>
          <p:cNvCxnSpPr>
            <a:cxnSpLocks/>
            <a:stCxn id="94" idx="3"/>
            <a:endCxn id="90" idx="0"/>
          </p:cNvCxnSpPr>
          <p:nvPr/>
        </p:nvCxnSpPr>
        <p:spPr>
          <a:xfrm flipH="1">
            <a:off x="9729779" y="4661139"/>
            <a:ext cx="105271" cy="4816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53">
            <a:extLst>
              <a:ext uri="{FF2B5EF4-FFF2-40B4-BE49-F238E27FC236}">
                <a16:creationId xmlns:a16="http://schemas.microsoft.com/office/drawing/2014/main" id="{BC8410CC-A831-574F-8556-23D07513FB3C}"/>
              </a:ext>
            </a:extLst>
          </p:cNvPr>
          <p:cNvCxnSpPr>
            <a:cxnSpLocks/>
            <a:stCxn id="88" idx="5"/>
            <a:endCxn id="90" idx="1"/>
          </p:cNvCxnSpPr>
          <p:nvPr/>
        </p:nvCxnSpPr>
        <p:spPr>
          <a:xfrm>
            <a:off x="9158301" y="4713266"/>
            <a:ext cx="442162" cy="48312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53">
            <a:extLst>
              <a:ext uri="{FF2B5EF4-FFF2-40B4-BE49-F238E27FC236}">
                <a16:creationId xmlns:a16="http://schemas.microsoft.com/office/drawing/2014/main" id="{BE513769-FFD8-2541-B0A1-48F6BC536DFC}"/>
              </a:ext>
            </a:extLst>
          </p:cNvPr>
          <p:cNvCxnSpPr>
            <a:cxnSpLocks/>
            <a:stCxn id="88" idx="5"/>
            <a:endCxn id="92" idx="1"/>
          </p:cNvCxnSpPr>
          <p:nvPr/>
        </p:nvCxnSpPr>
        <p:spPr>
          <a:xfrm>
            <a:off x="9158301" y="4713266"/>
            <a:ext cx="964020" cy="45634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53">
            <a:extLst>
              <a:ext uri="{FF2B5EF4-FFF2-40B4-BE49-F238E27FC236}">
                <a16:creationId xmlns:a16="http://schemas.microsoft.com/office/drawing/2014/main" id="{8CFC946A-783B-0244-9D9A-6646964254F5}"/>
              </a:ext>
            </a:extLst>
          </p:cNvPr>
          <p:cNvCxnSpPr>
            <a:cxnSpLocks/>
            <a:stCxn id="86" idx="6"/>
            <a:endCxn id="88" idx="2"/>
          </p:cNvCxnSpPr>
          <p:nvPr/>
        </p:nvCxnSpPr>
        <p:spPr>
          <a:xfrm>
            <a:off x="8219228" y="4259889"/>
            <a:ext cx="626877" cy="32406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35AB7EFA-6427-FA4C-B9BA-DE8ECBCA782E}"/>
              </a:ext>
            </a:extLst>
          </p:cNvPr>
          <p:cNvCxnSpPr>
            <a:cxnSpLocks/>
            <a:stCxn id="70" idx="4"/>
            <a:endCxn id="86" idx="1"/>
          </p:cNvCxnSpPr>
          <p:nvPr/>
        </p:nvCxnSpPr>
        <p:spPr>
          <a:xfrm>
            <a:off x="7035060" y="3363660"/>
            <a:ext cx="871972" cy="76691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3">
            <a:extLst>
              <a:ext uri="{FF2B5EF4-FFF2-40B4-BE49-F238E27FC236}">
                <a16:creationId xmlns:a16="http://schemas.microsoft.com/office/drawing/2014/main" id="{26FE46C2-1552-B441-9E95-B7344B4C211B}"/>
              </a:ext>
            </a:extLst>
          </p:cNvPr>
          <p:cNvCxnSpPr>
            <a:cxnSpLocks/>
            <a:stCxn id="70" idx="3"/>
            <a:endCxn id="80" idx="0"/>
          </p:cNvCxnSpPr>
          <p:nvPr/>
        </p:nvCxnSpPr>
        <p:spPr>
          <a:xfrm flipH="1">
            <a:off x="6216652" y="3310096"/>
            <a:ext cx="689092" cy="93151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53">
            <a:extLst>
              <a:ext uri="{FF2B5EF4-FFF2-40B4-BE49-F238E27FC236}">
                <a16:creationId xmlns:a16="http://schemas.microsoft.com/office/drawing/2014/main" id="{074F4AE1-0CF7-684F-9DA0-38BDBC63932B}"/>
              </a:ext>
            </a:extLst>
          </p:cNvPr>
          <p:cNvCxnSpPr>
            <a:cxnSpLocks/>
            <a:stCxn id="88" idx="0"/>
            <a:endCxn id="66" idx="5"/>
          </p:cNvCxnSpPr>
          <p:nvPr/>
        </p:nvCxnSpPr>
        <p:spPr>
          <a:xfrm flipH="1" flipV="1">
            <a:off x="7562985" y="1508337"/>
            <a:ext cx="1466000" cy="289273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53">
            <a:extLst>
              <a:ext uri="{FF2B5EF4-FFF2-40B4-BE49-F238E27FC236}">
                <a16:creationId xmlns:a16="http://schemas.microsoft.com/office/drawing/2014/main" id="{515F71F0-9BA4-0B40-804A-1F6261F8DF2A}"/>
              </a:ext>
            </a:extLst>
          </p:cNvPr>
          <p:cNvCxnSpPr>
            <a:cxnSpLocks/>
            <a:stCxn id="94" idx="0"/>
            <a:endCxn id="66" idx="5"/>
          </p:cNvCxnSpPr>
          <p:nvPr/>
        </p:nvCxnSpPr>
        <p:spPr>
          <a:xfrm flipH="1" flipV="1">
            <a:off x="7562985" y="1508337"/>
            <a:ext cx="2401381" cy="284060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53">
            <a:extLst>
              <a:ext uri="{FF2B5EF4-FFF2-40B4-BE49-F238E27FC236}">
                <a16:creationId xmlns:a16="http://schemas.microsoft.com/office/drawing/2014/main" id="{6FC1D2B3-1586-A541-8979-F619F832F27D}"/>
              </a:ext>
            </a:extLst>
          </p:cNvPr>
          <p:cNvCxnSpPr>
            <a:cxnSpLocks/>
            <a:stCxn id="80" idx="6"/>
            <a:endCxn id="86" idx="2"/>
          </p:cNvCxnSpPr>
          <p:nvPr/>
        </p:nvCxnSpPr>
        <p:spPr>
          <a:xfrm flipV="1">
            <a:off x="6399532" y="4259889"/>
            <a:ext cx="1453936" cy="16460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53">
            <a:extLst>
              <a:ext uri="{FF2B5EF4-FFF2-40B4-BE49-F238E27FC236}">
                <a16:creationId xmlns:a16="http://schemas.microsoft.com/office/drawing/2014/main" id="{5629D9AF-A2AC-6F4B-AC2E-8A5C559DDCAA}"/>
              </a:ext>
            </a:extLst>
          </p:cNvPr>
          <p:cNvCxnSpPr>
            <a:cxnSpLocks/>
            <a:stCxn id="90" idx="2"/>
            <a:endCxn id="86" idx="4"/>
          </p:cNvCxnSpPr>
          <p:nvPr/>
        </p:nvCxnSpPr>
        <p:spPr>
          <a:xfrm flipH="1" flipV="1">
            <a:off x="8036348" y="4442769"/>
            <a:ext cx="1510551" cy="8829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53">
            <a:extLst>
              <a:ext uri="{FF2B5EF4-FFF2-40B4-BE49-F238E27FC236}">
                <a16:creationId xmlns:a16="http://schemas.microsoft.com/office/drawing/2014/main" id="{A7BADA58-377A-BF48-8897-2F7251222A93}"/>
              </a:ext>
            </a:extLst>
          </p:cNvPr>
          <p:cNvCxnSpPr>
            <a:cxnSpLocks/>
            <a:stCxn id="83" idx="7"/>
            <a:endCxn id="86" idx="3"/>
          </p:cNvCxnSpPr>
          <p:nvPr/>
        </p:nvCxnSpPr>
        <p:spPr>
          <a:xfrm flipV="1">
            <a:off x="7164376" y="4389205"/>
            <a:ext cx="742656" cy="67643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53">
            <a:extLst>
              <a:ext uri="{FF2B5EF4-FFF2-40B4-BE49-F238E27FC236}">
                <a16:creationId xmlns:a16="http://schemas.microsoft.com/office/drawing/2014/main" id="{CBA05048-6E19-0144-A0B9-CE0EA2493E7E}"/>
              </a:ext>
            </a:extLst>
          </p:cNvPr>
          <p:cNvCxnSpPr>
            <a:cxnSpLocks/>
            <a:stCxn id="83" idx="6"/>
            <a:endCxn id="90" idx="2"/>
          </p:cNvCxnSpPr>
          <p:nvPr/>
        </p:nvCxnSpPr>
        <p:spPr>
          <a:xfrm>
            <a:off x="7217940" y="5194954"/>
            <a:ext cx="2328959" cy="13075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53">
            <a:extLst>
              <a:ext uri="{FF2B5EF4-FFF2-40B4-BE49-F238E27FC236}">
                <a16:creationId xmlns:a16="http://schemas.microsoft.com/office/drawing/2014/main" id="{4F13D386-8245-CB4C-AB33-A09026C8F172}"/>
              </a:ext>
            </a:extLst>
          </p:cNvPr>
          <p:cNvCxnSpPr>
            <a:cxnSpLocks/>
            <a:stCxn id="83" idx="1"/>
            <a:endCxn id="80" idx="4"/>
          </p:cNvCxnSpPr>
          <p:nvPr/>
        </p:nvCxnSpPr>
        <p:spPr>
          <a:xfrm flipH="1" flipV="1">
            <a:off x="6216652" y="4607375"/>
            <a:ext cx="689092" cy="45826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53">
            <a:extLst>
              <a:ext uri="{FF2B5EF4-FFF2-40B4-BE49-F238E27FC236}">
                <a16:creationId xmlns:a16="http://schemas.microsoft.com/office/drawing/2014/main" id="{884934B3-CF51-244C-9863-9A8118CA20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871868" y="5169609"/>
            <a:ext cx="980312" cy="2534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53">
            <a:extLst>
              <a:ext uri="{FF2B5EF4-FFF2-40B4-BE49-F238E27FC236}">
                <a16:creationId xmlns:a16="http://schemas.microsoft.com/office/drawing/2014/main" id="{D0CF6197-3F19-9F4B-9110-1DD80ACC71CA}"/>
              </a:ext>
            </a:extLst>
          </p:cNvPr>
          <p:cNvCxnSpPr>
            <a:cxnSpLocks/>
            <a:stCxn id="80" idx="3"/>
            <a:endCxn id="77" idx="0"/>
          </p:cNvCxnSpPr>
          <p:nvPr/>
        </p:nvCxnSpPr>
        <p:spPr>
          <a:xfrm flipH="1">
            <a:off x="5688988" y="4553811"/>
            <a:ext cx="398348" cy="41966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53">
            <a:extLst>
              <a:ext uri="{FF2B5EF4-FFF2-40B4-BE49-F238E27FC236}">
                <a16:creationId xmlns:a16="http://schemas.microsoft.com/office/drawing/2014/main" id="{124ECD1B-1239-8147-8E74-F2A8D92DD2A7}"/>
              </a:ext>
            </a:extLst>
          </p:cNvPr>
          <p:cNvCxnSpPr>
            <a:cxnSpLocks/>
            <a:stCxn id="77" idx="3"/>
            <a:endCxn id="73" idx="7"/>
          </p:cNvCxnSpPr>
          <p:nvPr/>
        </p:nvCxnSpPr>
        <p:spPr>
          <a:xfrm flipH="1">
            <a:off x="4808995" y="5285676"/>
            <a:ext cx="750677" cy="1235427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153">
            <a:extLst>
              <a:ext uri="{FF2B5EF4-FFF2-40B4-BE49-F238E27FC236}">
                <a16:creationId xmlns:a16="http://schemas.microsoft.com/office/drawing/2014/main" id="{105A2DB9-563F-4547-8FE6-8662BCDEEB5E}"/>
              </a:ext>
            </a:extLst>
          </p:cNvPr>
          <p:cNvCxnSpPr>
            <a:cxnSpLocks/>
            <a:stCxn id="83" idx="4"/>
            <a:endCxn id="73" idx="7"/>
          </p:cNvCxnSpPr>
          <p:nvPr/>
        </p:nvCxnSpPr>
        <p:spPr>
          <a:xfrm flipH="1">
            <a:off x="4808995" y="5377834"/>
            <a:ext cx="2226065" cy="114326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连接符 153">
            <a:extLst>
              <a:ext uri="{FF2B5EF4-FFF2-40B4-BE49-F238E27FC236}">
                <a16:creationId xmlns:a16="http://schemas.microsoft.com/office/drawing/2014/main" id="{909287BD-AE92-EF4D-986A-11BCAC862BE0}"/>
              </a:ext>
            </a:extLst>
          </p:cNvPr>
          <p:cNvCxnSpPr>
            <a:cxnSpLocks/>
            <a:stCxn id="90" idx="3"/>
            <a:endCxn id="73" idx="7"/>
          </p:cNvCxnSpPr>
          <p:nvPr/>
        </p:nvCxnSpPr>
        <p:spPr>
          <a:xfrm flipH="1">
            <a:off x="4808995" y="5455023"/>
            <a:ext cx="4791468" cy="106608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连接符 153">
            <a:extLst>
              <a:ext uri="{FF2B5EF4-FFF2-40B4-BE49-F238E27FC236}">
                <a16:creationId xmlns:a16="http://schemas.microsoft.com/office/drawing/2014/main" id="{C9ED30DF-6784-7042-8504-4452C0F535C6}"/>
              </a:ext>
            </a:extLst>
          </p:cNvPr>
          <p:cNvCxnSpPr>
            <a:cxnSpLocks/>
            <a:stCxn id="83" idx="0"/>
            <a:endCxn id="70" idx="4"/>
          </p:cNvCxnSpPr>
          <p:nvPr/>
        </p:nvCxnSpPr>
        <p:spPr>
          <a:xfrm flipV="1">
            <a:off x="7035060" y="3363660"/>
            <a:ext cx="0" cy="164841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接连接符 153">
            <a:extLst>
              <a:ext uri="{FF2B5EF4-FFF2-40B4-BE49-F238E27FC236}">
                <a16:creationId xmlns:a16="http://schemas.microsoft.com/office/drawing/2014/main" id="{00E260F8-5B93-BA4D-86A3-DF3CAC3EC0CD}"/>
              </a:ext>
            </a:extLst>
          </p:cNvPr>
          <p:cNvCxnSpPr>
            <a:cxnSpLocks/>
            <a:stCxn id="80" idx="5"/>
            <a:endCxn id="90" idx="2"/>
          </p:cNvCxnSpPr>
          <p:nvPr/>
        </p:nvCxnSpPr>
        <p:spPr>
          <a:xfrm>
            <a:off x="6345968" y="4553811"/>
            <a:ext cx="3200931" cy="77189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连接符 153">
            <a:extLst>
              <a:ext uri="{FF2B5EF4-FFF2-40B4-BE49-F238E27FC236}">
                <a16:creationId xmlns:a16="http://schemas.microsoft.com/office/drawing/2014/main" id="{8B8D74E5-9A87-9942-A5FF-2652B23637CB}"/>
              </a:ext>
            </a:extLst>
          </p:cNvPr>
          <p:cNvCxnSpPr>
            <a:cxnSpLocks/>
            <a:stCxn id="63" idx="5"/>
            <a:endCxn id="86" idx="0"/>
          </p:cNvCxnSpPr>
          <p:nvPr/>
        </p:nvCxnSpPr>
        <p:spPr>
          <a:xfrm flipH="1">
            <a:off x="8036348" y="458117"/>
            <a:ext cx="78804" cy="361889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153">
            <a:extLst>
              <a:ext uri="{FF2B5EF4-FFF2-40B4-BE49-F238E27FC236}">
                <a16:creationId xmlns:a16="http://schemas.microsoft.com/office/drawing/2014/main" id="{AE7638B1-11FB-1749-80C6-F9936CB6D4A9}"/>
              </a:ext>
            </a:extLst>
          </p:cNvPr>
          <p:cNvCxnSpPr>
            <a:cxnSpLocks/>
            <a:stCxn id="63" idx="5"/>
            <a:endCxn id="88" idx="0"/>
          </p:cNvCxnSpPr>
          <p:nvPr/>
        </p:nvCxnSpPr>
        <p:spPr>
          <a:xfrm>
            <a:off x="8115152" y="458117"/>
            <a:ext cx="913833" cy="394295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153">
            <a:extLst>
              <a:ext uri="{FF2B5EF4-FFF2-40B4-BE49-F238E27FC236}">
                <a16:creationId xmlns:a16="http://schemas.microsoft.com/office/drawing/2014/main" id="{58A4A16A-B5E4-FA4C-9FBB-FFEF7D7238F8}"/>
              </a:ext>
            </a:extLst>
          </p:cNvPr>
          <p:cNvCxnSpPr>
            <a:cxnSpLocks/>
            <a:stCxn id="63" idx="5"/>
            <a:endCxn id="94" idx="0"/>
          </p:cNvCxnSpPr>
          <p:nvPr/>
        </p:nvCxnSpPr>
        <p:spPr>
          <a:xfrm>
            <a:off x="8115152" y="458117"/>
            <a:ext cx="1849214" cy="389082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连接符 153">
            <a:extLst>
              <a:ext uri="{FF2B5EF4-FFF2-40B4-BE49-F238E27FC236}">
                <a16:creationId xmlns:a16="http://schemas.microsoft.com/office/drawing/2014/main" id="{F2E39DCC-1B37-B24C-8D73-47058871CEEE}"/>
              </a:ext>
            </a:extLst>
          </p:cNvPr>
          <p:cNvCxnSpPr>
            <a:cxnSpLocks/>
            <a:stCxn id="62" idx="4"/>
            <a:endCxn id="70" idx="7"/>
          </p:cNvCxnSpPr>
          <p:nvPr/>
        </p:nvCxnSpPr>
        <p:spPr>
          <a:xfrm flipH="1">
            <a:off x="7164376" y="726185"/>
            <a:ext cx="1533364" cy="232527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 153">
            <a:extLst>
              <a:ext uri="{FF2B5EF4-FFF2-40B4-BE49-F238E27FC236}">
                <a16:creationId xmlns:a16="http://schemas.microsoft.com/office/drawing/2014/main" id="{D68991ED-7DCE-3349-9C72-03F3588BA4AB}"/>
              </a:ext>
            </a:extLst>
          </p:cNvPr>
          <p:cNvCxnSpPr>
            <a:cxnSpLocks/>
            <a:stCxn id="86" idx="2"/>
            <a:endCxn id="77" idx="7"/>
          </p:cNvCxnSpPr>
          <p:nvPr/>
        </p:nvCxnSpPr>
        <p:spPr>
          <a:xfrm flipH="1">
            <a:off x="5818304" y="4259889"/>
            <a:ext cx="2035164" cy="76715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 153">
            <a:extLst>
              <a:ext uri="{FF2B5EF4-FFF2-40B4-BE49-F238E27FC236}">
                <a16:creationId xmlns:a16="http://schemas.microsoft.com/office/drawing/2014/main" id="{499BA317-16D2-D34E-89F4-2372BB07A8A3}"/>
              </a:ext>
            </a:extLst>
          </p:cNvPr>
          <p:cNvCxnSpPr>
            <a:cxnSpLocks/>
            <a:endCxn id="88" idx="3"/>
          </p:cNvCxnSpPr>
          <p:nvPr/>
        </p:nvCxnSpPr>
        <p:spPr>
          <a:xfrm flipV="1">
            <a:off x="7204729" y="4713266"/>
            <a:ext cx="1694940" cy="36221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081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AAD28-C37D-4A67-A9B9-7682DAEB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00" y="0"/>
            <a:ext cx="10515600" cy="1325563"/>
          </a:xfrm>
        </p:spPr>
        <p:txBody>
          <a:bodyPr/>
          <a:lstStyle/>
          <a:p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A31357-14C3-4796-B32A-C1B2D20F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cxnSp>
        <p:nvCxnSpPr>
          <p:cNvPr id="9" name="直接连接符 5">
            <a:extLst>
              <a:ext uri="{FF2B5EF4-FFF2-40B4-BE49-F238E27FC236}">
                <a16:creationId xmlns:a16="http://schemas.microsoft.com/office/drawing/2014/main" id="{3E0E7500-2E0C-5446-B801-45A54E1CBA13}"/>
              </a:ext>
            </a:extLst>
          </p:cNvPr>
          <p:cNvCxnSpPr>
            <a:cxnSpLocks/>
          </p:cNvCxnSpPr>
          <p:nvPr/>
        </p:nvCxnSpPr>
        <p:spPr>
          <a:xfrm>
            <a:off x="441671" y="1210659"/>
            <a:ext cx="8712019" cy="30237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3859E218-3A6D-9F4C-BE52-DC99F3F31E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63" y="78974"/>
            <a:ext cx="2189253" cy="943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079DD9-C55F-724B-952E-D6452FC8560C}"/>
              </a:ext>
            </a:extLst>
          </p:cNvPr>
          <p:cNvSpPr txBox="1"/>
          <p:nvPr/>
        </p:nvSpPr>
        <p:spPr>
          <a:xfrm>
            <a:off x="523201" y="1325563"/>
            <a:ext cx="105971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Decision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Variables: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x</a:t>
            </a:r>
            <a:r>
              <a:rPr lang="en-US" sz="2000" baseline="-25000" dirty="0" err="1"/>
              <a:t>ij</a:t>
            </a:r>
            <a:r>
              <a:rPr lang="en-US" sz="2000" baseline="-25000" dirty="0"/>
              <a:t> </a:t>
            </a:r>
            <a:r>
              <a:rPr lang="en-US" sz="2000" dirty="0"/>
              <a:t>= 1 </a:t>
            </a:r>
            <a:r>
              <a:rPr lang="en-US" altLang="zh-CN" sz="2000" dirty="0"/>
              <a:t>if</a:t>
            </a:r>
            <a:r>
              <a:rPr lang="zh-CN" altLang="en-US" sz="2000" dirty="0"/>
              <a:t> 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-&gt;j is part of the route we’re looking for and 0 otherwise, where </a:t>
            </a:r>
            <a:r>
              <a:rPr lang="en-US" sz="2000" dirty="0" err="1"/>
              <a:t>i</a:t>
            </a:r>
            <a:r>
              <a:rPr lang="en-US" sz="2000" dirty="0"/>
              <a:t>-&gt;j is the available branches shown in the network above (for example, since we have both 2-&gt;4 and 4-&gt;2 available on the network, we need to define both x</a:t>
            </a:r>
            <a:r>
              <a:rPr lang="en-US" sz="2000" baseline="-25000" dirty="0"/>
              <a:t>24</a:t>
            </a:r>
            <a:r>
              <a:rPr lang="en-US" sz="2000" dirty="0"/>
              <a:t> and x</a:t>
            </a:r>
            <a:r>
              <a:rPr lang="en-US" sz="2000" baseline="-25000" dirty="0"/>
              <a:t>42</a:t>
            </a:r>
            <a:r>
              <a:rPr lang="en-US" sz="2000" dirty="0"/>
              <a:t> as the decision variables).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 is the position of location </a:t>
            </a:r>
            <a:r>
              <a:rPr lang="en-US" dirty="0" err="1"/>
              <a:t>i</a:t>
            </a:r>
            <a:r>
              <a:rPr lang="en-US" dirty="0"/>
              <a:t> on the tour, </a:t>
            </a:r>
            <a:r>
              <a:rPr lang="en-US" dirty="0" err="1"/>
              <a:t>i</a:t>
            </a:r>
            <a:r>
              <a:rPr lang="en-US" dirty="0"/>
              <a:t>=1, …, </a:t>
            </a:r>
            <a:r>
              <a:rPr lang="en-US" altLang="zh-CN" dirty="0"/>
              <a:t>13</a:t>
            </a:r>
            <a:r>
              <a:rPr lang="en-US" dirty="0"/>
              <a:t>.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r>
              <a:rPr lang="en-US" altLang="zh-CN" sz="2400" b="1" dirty="0"/>
              <a:t>Objective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Function: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Minimize</a:t>
            </a:r>
            <a:r>
              <a:rPr lang="zh-CN" altLang="en-US" sz="2400" dirty="0"/>
              <a:t> </a:t>
            </a:r>
            <a:r>
              <a:rPr lang="en-US" altLang="zh-CN" sz="2400" dirty="0"/>
              <a:t>Z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130</a:t>
            </a:r>
            <a:r>
              <a:rPr lang="en-US" sz="2400" dirty="0"/>
              <a:t>x</a:t>
            </a:r>
            <a:r>
              <a:rPr lang="en-US" sz="2400" baseline="-25000" dirty="0"/>
              <a:t>12</a:t>
            </a:r>
            <a:r>
              <a:rPr lang="en-US" sz="2400" dirty="0"/>
              <a:t> </a:t>
            </a:r>
            <a:r>
              <a:rPr lang="en-US" altLang="zh-CN" sz="2400" dirty="0"/>
              <a:t>+</a:t>
            </a:r>
            <a:r>
              <a:rPr lang="zh-CN" altLang="en-US" sz="2400" dirty="0"/>
              <a:t> </a:t>
            </a:r>
            <a:r>
              <a:rPr lang="en-US" altLang="zh-CN" sz="2400" dirty="0"/>
              <a:t>…</a:t>
            </a:r>
            <a:r>
              <a:rPr lang="zh-CN" altLang="en-US" sz="2400" dirty="0"/>
              <a:t> </a:t>
            </a:r>
            <a:r>
              <a:rPr lang="en-US" altLang="zh-CN" sz="2400" dirty="0"/>
              <a:t>+260</a:t>
            </a:r>
            <a:r>
              <a:rPr lang="zh-CN" altLang="en-US" sz="2400" dirty="0"/>
              <a:t>*</a:t>
            </a:r>
            <a:r>
              <a:rPr lang="en-US" sz="2400" dirty="0"/>
              <a:t>x</a:t>
            </a:r>
            <a:r>
              <a:rPr lang="en-US" sz="2400" baseline="-25000" dirty="0"/>
              <a:t>1</a:t>
            </a:r>
            <a:r>
              <a:rPr lang="en-US" altLang="zh-CN" sz="2400" baseline="-25000" dirty="0"/>
              <a:t>213</a:t>
            </a:r>
            <a:endParaRPr lang="en-US" altLang="zh-CN" sz="2400" dirty="0"/>
          </a:p>
          <a:p>
            <a:endParaRPr lang="en-US" altLang="zh-CN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390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AAD28-C37D-4A67-A9B9-7682DAEB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00" y="0"/>
            <a:ext cx="10515600" cy="1325563"/>
          </a:xfrm>
        </p:spPr>
        <p:txBody>
          <a:bodyPr/>
          <a:lstStyle/>
          <a:p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A31357-14C3-4796-B32A-C1B2D20F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cxnSp>
        <p:nvCxnSpPr>
          <p:cNvPr id="9" name="直接连接符 5">
            <a:extLst>
              <a:ext uri="{FF2B5EF4-FFF2-40B4-BE49-F238E27FC236}">
                <a16:creationId xmlns:a16="http://schemas.microsoft.com/office/drawing/2014/main" id="{3E0E7500-2E0C-5446-B801-45A54E1CBA13}"/>
              </a:ext>
            </a:extLst>
          </p:cNvPr>
          <p:cNvCxnSpPr>
            <a:cxnSpLocks/>
          </p:cNvCxnSpPr>
          <p:nvPr/>
        </p:nvCxnSpPr>
        <p:spPr>
          <a:xfrm>
            <a:off x="441671" y="1210659"/>
            <a:ext cx="8712019" cy="30237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3859E218-3A6D-9F4C-BE52-DC99F3F31E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63" y="78974"/>
            <a:ext cx="2189253" cy="943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079DD9-C55F-724B-952E-D6452FC8560C}"/>
              </a:ext>
            </a:extLst>
          </p:cNvPr>
          <p:cNvSpPr txBox="1"/>
          <p:nvPr/>
        </p:nvSpPr>
        <p:spPr>
          <a:xfrm>
            <a:off x="523201" y="1325563"/>
            <a:ext cx="105971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Subject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to:</a:t>
            </a:r>
          </a:p>
          <a:p>
            <a:endParaRPr lang="en-US" altLang="zh-CN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05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AAD28-C37D-4A67-A9B9-7682DAEB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00" y="0"/>
            <a:ext cx="10515600" cy="1325563"/>
          </a:xfrm>
        </p:spPr>
        <p:txBody>
          <a:bodyPr/>
          <a:lstStyle/>
          <a:p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A31357-14C3-4796-B32A-C1B2D20F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cxnSp>
        <p:nvCxnSpPr>
          <p:cNvPr id="9" name="直接连接符 5">
            <a:extLst>
              <a:ext uri="{FF2B5EF4-FFF2-40B4-BE49-F238E27FC236}">
                <a16:creationId xmlns:a16="http://schemas.microsoft.com/office/drawing/2014/main" id="{3E0E7500-2E0C-5446-B801-45A54E1CBA13}"/>
              </a:ext>
            </a:extLst>
          </p:cNvPr>
          <p:cNvCxnSpPr>
            <a:cxnSpLocks/>
          </p:cNvCxnSpPr>
          <p:nvPr/>
        </p:nvCxnSpPr>
        <p:spPr>
          <a:xfrm>
            <a:off x="441671" y="1210659"/>
            <a:ext cx="8712019" cy="30237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3859E218-3A6D-9F4C-BE52-DC99F3F31E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63" y="78974"/>
            <a:ext cx="2189253" cy="943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079DD9-C55F-724B-952E-D6452FC8560C}"/>
              </a:ext>
            </a:extLst>
          </p:cNvPr>
          <p:cNvSpPr txBox="1"/>
          <p:nvPr/>
        </p:nvSpPr>
        <p:spPr>
          <a:xfrm>
            <a:off x="523201" y="1325563"/>
            <a:ext cx="105971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/>
          </a:p>
          <a:p>
            <a:endParaRPr lang="en-US" dirty="0"/>
          </a:p>
        </p:txBody>
      </p:sp>
      <p:pic>
        <p:nvPicPr>
          <p:cNvPr id="6" name="Picture 5" descr="A picture containing grass, wooden, green, table&#10;&#10;Description automatically generated">
            <a:extLst>
              <a:ext uri="{FF2B5EF4-FFF2-40B4-BE49-F238E27FC236}">
                <a16:creationId xmlns:a16="http://schemas.microsoft.com/office/drawing/2014/main" id="{A6CE99C0-705D-A14F-A72A-794BEEB2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17" y="1325562"/>
            <a:ext cx="9886950" cy="2482563"/>
          </a:xfrm>
          <a:prstGeom prst="rect">
            <a:avLst/>
          </a:prstGeom>
        </p:spPr>
      </p:pic>
      <p:pic>
        <p:nvPicPr>
          <p:cNvPr id="13" name="Picture 12" descr="A picture containing computer, truck&#10;&#10;Description automatically generated">
            <a:extLst>
              <a:ext uri="{FF2B5EF4-FFF2-40B4-BE49-F238E27FC236}">
                <a16:creationId xmlns:a16="http://schemas.microsoft.com/office/drawing/2014/main" id="{3B4C7048-A1F3-2C49-BF2A-168A74439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64" y="3892792"/>
            <a:ext cx="11341001" cy="25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63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AAD28-C37D-4A67-A9B9-7682DAEB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00" y="0"/>
            <a:ext cx="10515600" cy="1325563"/>
          </a:xfrm>
        </p:spPr>
        <p:txBody>
          <a:bodyPr/>
          <a:lstStyle/>
          <a:p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A31357-14C3-4796-B32A-C1B2D20F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cxnSp>
        <p:nvCxnSpPr>
          <p:cNvPr id="9" name="直接连接符 5">
            <a:extLst>
              <a:ext uri="{FF2B5EF4-FFF2-40B4-BE49-F238E27FC236}">
                <a16:creationId xmlns:a16="http://schemas.microsoft.com/office/drawing/2014/main" id="{3E0E7500-2E0C-5446-B801-45A54E1CBA13}"/>
              </a:ext>
            </a:extLst>
          </p:cNvPr>
          <p:cNvCxnSpPr>
            <a:cxnSpLocks/>
          </p:cNvCxnSpPr>
          <p:nvPr/>
        </p:nvCxnSpPr>
        <p:spPr>
          <a:xfrm>
            <a:off x="441671" y="1210659"/>
            <a:ext cx="8712019" cy="30237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3859E218-3A6D-9F4C-BE52-DC99F3F31E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63" y="78974"/>
            <a:ext cx="2189253" cy="943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079DD9-C55F-724B-952E-D6452FC8560C}"/>
              </a:ext>
            </a:extLst>
          </p:cNvPr>
          <p:cNvSpPr txBox="1"/>
          <p:nvPr/>
        </p:nvSpPr>
        <p:spPr>
          <a:xfrm>
            <a:off x="523201" y="1325563"/>
            <a:ext cx="105971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/>
          </a:p>
          <a:p>
            <a:endParaRPr lang="en-US" dirty="0"/>
          </a:p>
        </p:txBody>
      </p:sp>
      <p:pic>
        <p:nvPicPr>
          <p:cNvPr id="5" name="Picture 4" descr="A picture containing computer, large, remote&#10;&#10;Description automatically generated">
            <a:extLst>
              <a:ext uri="{FF2B5EF4-FFF2-40B4-BE49-F238E27FC236}">
                <a16:creationId xmlns:a16="http://schemas.microsoft.com/office/drawing/2014/main" id="{DCAC9789-F5EF-D048-B950-95B155846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71" y="1240896"/>
            <a:ext cx="1612900" cy="5397500"/>
          </a:xfrm>
          <a:prstGeom prst="rect">
            <a:avLst/>
          </a:prstGeom>
        </p:spPr>
      </p:pic>
      <p:pic>
        <p:nvPicPr>
          <p:cNvPr id="7" name="Picture 6" descr="A picture containing measure&#10;&#10;Description automatically generated">
            <a:extLst>
              <a:ext uri="{FF2B5EF4-FFF2-40B4-BE49-F238E27FC236}">
                <a16:creationId xmlns:a16="http://schemas.microsoft.com/office/drawing/2014/main" id="{4358170B-257C-2648-8877-1A4C34AFB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1362075"/>
            <a:ext cx="1625600" cy="5359400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8C9AF77-CFE7-C346-91F7-826E0CA39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681" y="1544148"/>
            <a:ext cx="3675104" cy="48122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7799E7-8039-144F-B46E-DC45699A0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8833" y="2305923"/>
            <a:ext cx="3039533" cy="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06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标题 1">
            <a:extLst>
              <a:ext uri="{FF2B5EF4-FFF2-40B4-BE49-F238E27FC236}">
                <a16:creationId xmlns:a16="http://schemas.microsoft.com/office/drawing/2014/main" id="{D1B9D320-13C0-2D42-BF76-133A3F54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79" y="2379"/>
            <a:ext cx="10515600" cy="1325563"/>
          </a:xfrm>
        </p:spPr>
        <p:txBody>
          <a:bodyPr/>
          <a:lstStyle/>
          <a:p>
            <a:r>
              <a:rPr lang="en-US" altLang="zh-CN" dirty="0"/>
              <a:t>Networking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</a:p>
        </p:txBody>
      </p:sp>
      <p:cxnSp>
        <p:nvCxnSpPr>
          <p:cNvPr id="98" name="直接连接符 5">
            <a:extLst>
              <a:ext uri="{FF2B5EF4-FFF2-40B4-BE49-F238E27FC236}">
                <a16:creationId xmlns:a16="http://schemas.microsoft.com/office/drawing/2014/main" id="{EB7A8458-E6EB-7B40-924D-A68D55502C04}"/>
              </a:ext>
            </a:extLst>
          </p:cNvPr>
          <p:cNvCxnSpPr>
            <a:cxnSpLocks/>
          </p:cNvCxnSpPr>
          <p:nvPr/>
        </p:nvCxnSpPr>
        <p:spPr>
          <a:xfrm>
            <a:off x="140790" y="1025394"/>
            <a:ext cx="8712019" cy="30237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3717F221-6814-3448-87F7-361046CCD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9962"/>
            <a:ext cx="2189253" cy="9433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8549203-11F3-E143-834E-144ACC78F4DB}"/>
              </a:ext>
            </a:extLst>
          </p:cNvPr>
          <p:cNvSpPr txBox="1"/>
          <p:nvPr/>
        </p:nvSpPr>
        <p:spPr>
          <a:xfrm>
            <a:off x="186892" y="507548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 </a:t>
            </a:r>
            <a:endParaRPr lang="en-US" altLang="zh-CN" b="1" dirty="0"/>
          </a:p>
        </p:txBody>
      </p:sp>
      <p:pic>
        <p:nvPicPr>
          <p:cNvPr id="202" name="Picture 201" descr="A picture containing map&#10;&#10;Description automatically generated">
            <a:extLst>
              <a:ext uri="{FF2B5EF4-FFF2-40B4-BE49-F238E27FC236}">
                <a16:creationId xmlns:a16="http://schemas.microsoft.com/office/drawing/2014/main" id="{5947C850-CB12-7C47-AF4F-8847B46C2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151" y="24701"/>
            <a:ext cx="7897583" cy="6858000"/>
          </a:xfrm>
          <a:prstGeom prst="rect">
            <a:avLst/>
          </a:prstGeom>
        </p:spPr>
      </p:pic>
      <p:sp>
        <p:nvSpPr>
          <p:cNvPr id="62" name="椭圆 3">
            <a:extLst>
              <a:ext uri="{FF2B5EF4-FFF2-40B4-BE49-F238E27FC236}">
                <a16:creationId xmlns:a16="http://schemas.microsoft.com/office/drawing/2014/main" id="{B209B724-27C5-D945-ADD8-26F1EAEB4D83}"/>
              </a:ext>
            </a:extLst>
          </p:cNvPr>
          <p:cNvSpPr/>
          <p:nvPr/>
        </p:nvSpPr>
        <p:spPr>
          <a:xfrm>
            <a:off x="8514860" y="360425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63" name="椭圆 3">
            <a:extLst>
              <a:ext uri="{FF2B5EF4-FFF2-40B4-BE49-F238E27FC236}">
                <a16:creationId xmlns:a16="http://schemas.microsoft.com/office/drawing/2014/main" id="{3268A3ED-1D8F-494F-8070-C7F433F088CD}"/>
              </a:ext>
            </a:extLst>
          </p:cNvPr>
          <p:cNvSpPr/>
          <p:nvPr/>
        </p:nvSpPr>
        <p:spPr>
          <a:xfrm>
            <a:off x="7802956" y="145921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66" name="椭圆 3">
            <a:extLst>
              <a:ext uri="{FF2B5EF4-FFF2-40B4-BE49-F238E27FC236}">
                <a16:creationId xmlns:a16="http://schemas.microsoft.com/office/drawing/2014/main" id="{5A64A743-8948-BF49-AEA6-871C206E3D0F}"/>
              </a:ext>
            </a:extLst>
          </p:cNvPr>
          <p:cNvSpPr/>
          <p:nvPr/>
        </p:nvSpPr>
        <p:spPr>
          <a:xfrm>
            <a:off x="7250789" y="1196141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70" name="椭圆 3">
            <a:extLst>
              <a:ext uri="{FF2B5EF4-FFF2-40B4-BE49-F238E27FC236}">
                <a16:creationId xmlns:a16="http://schemas.microsoft.com/office/drawing/2014/main" id="{D9772E2E-1BE6-974B-84F3-84908B81626A}"/>
              </a:ext>
            </a:extLst>
          </p:cNvPr>
          <p:cNvSpPr/>
          <p:nvPr/>
        </p:nvSpPr>
        <p:spPr>
          <a:xfrm>
            <a:off x="6852180" y="2997900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73" name="椭圆 3">
            <a:extLst>
              <a:ext uri="{FF2B5EF4-FFF2-40B4-BE49-F238E27FC236}">
                <a16:creationId xmlns:a16="http://schemas.microsoft.com/office/drawing/2014/main" id="{BF4BD4B4-6F78-7144-A244-A87F17B10BEF}"/>
              </a:ext>
            </a:extLst>
          </p:cNvPr>
          <p:cNvSpPr/>
          <p:nvPr/>
        </p:nvSpPr>
        <p:spPr>
          <a:xfrm>
            <a:off x="4496799" y="6467539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77" name="椭圆 3">
            <a:extLst>
              <a:ext uri="{FF2B5EF4-FFF2-40B4-BE49-F238E27FC236}">
                <a16:creationId xmlns:a16="http://schemas.microsoft.com/office/drawing/2014/main" id="{92D9880D-4EEE-164C-B040-AAEC46C2450E}"/>
              </a:ext>
            </a:extLst>
          </p:cNvPr>
          <p:cNvSpPr/>
          <p:nvPr/>
        </p:nvSpPr>
        <p:spPr>
          <a:xfrm>
            <a:off x="5506108" y="4973480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12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80" name="椭圆 3">
            <a:extLst>
              <a:ext uri="{FF2B5EF4-FFF2-40B4-BE49-F238E27FC236}">
                <a16:creationId xmlns:a16="http://schemas.microsoft.com/office/drawing/2014/main" id="{0CF33FA7-281D-A949-BAA7-0E6CD6209F0A}"/>
              </a:ext>
            </a:extLst>
          </p:cNvPr>
          <p:cNvSpPr/>
          <p:nvPr/>
        </p:nvSpPr>
        <p:spPr>
          <a:xfrm>
            <a:off x="6033772" y="4241615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83" name="椭圆 3">
            <a:extLst>
              <a:ext uri="{FF2B5EF4-FFF2-40B4-BE49-F238E27FC236}">
                <a16:creationId xmlns:a16="http://schemas.microsoft.com/office/drawing/2014/main" id="{3C8D8F8B-8A96-DB49-AA02-9A6C358B44A6}"/>
              </a:ext>
            </a:extLst>
          </p:cNvPr>
          <p:cNvSpPr/>
          <p:nvPr/>
        </p:nvSpPr>
        <p:spPr>
          <a:xfrm>
            <a:off x="6852180" y="5012074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86" name="椭圆 3">
            <a:extLst>
              <a:ext uri="{FF2B5EF4-FFF2-40B4-BE49-F238E27FC236}">
                <a16:creationId xmlns:a16="http://schemas.microsoft.com/office/drawing/2014/main" id="{F04B8355-F153-534C-B3D2-5E33EB362DFE}"/>
              </a:ext>
            </a:extLst>
          </p:cNvPr>
          <p:cNvSpPr/>
          <p:nvPr/>
        </p:nvSpPr>
        <p:spPr>
          <a:xfrm>
            <a:off x="7853468" y="4077009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88" name="椭圆 3">
            <a:extLst>
              <a:ext uri="{FF2B5EF4-FFF2-40B4-BE49-F238E27FC236}">
                <a16:creationId xmlns:a16="http://schemas.microsoft.com/office/drawing/2014/main" id="{653A719C-8860-7D4C-9BC3-445F6842DCDC}"/>
              </a:ext>
            </a:extLst>
          </p:cNvPr>
          <p:cNvSpPr/>
          <p:nvPr/>
        </p:nvSpPr>
        <p:spPr>
          <a:xfrm>
            <a:off x="8846105" y="4401070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90" name="椭圆 3">
            <a:extLst>
              <a:ext uri="{FF2B5EF4-FFF2-40B4-BE49-F238E27FC236}">
                <a16:creationId xmlns:a16="http://schemas.microsoft.com/office/drawing/2014/main" id="{12E39736-036E-4B41-98CD-09E91E2E2071}"/>
              </a:ext>
            </a:extLst>
          </p:cNvPr>
          <p:cNvSpPr/>
          <p:nvPr/>
        </p:nvSpPr>
        <p:spPr>
          <a:xfrm>
            <a:off x="9546899" y="5142827"/>
            <a:ext cx="365760" cy="3657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92" name="椭圆 3">
            <a:extLst>
              <a:ext uri="{FF2B5EF4-FFF2-40B4-BE49-F238E27FC236}">
                <a16:creationId xmlns:a16="http://schemas.microsoft.com/office/drawing/2014/main" id="{97DE8E7B-8D7A-E348-AA34-B3697B44A20F}"/>
              </a:ext>
            </a:extLst>
          </p:cNvPr>
          <p:cNvSpPr/>
          <p:nvPr/>
        </p:nvSpPr>
        <p:spPr>
          <a:xfrm>
            <a:off x="10068757" y="5116045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94" name="椭圆 3">
            <a:extLst>
              <a:ext uri="{FF2B5EF4-FFF2-40B4-BE49-F238E27FC236}">
                <a16:creationId xmlns:a16="http://schemas.microsoft.com/office/drawing/2014/main" id="{58572006-2081-4E4B-B4DE-E3E5FDE91C9E}"/>
              </a:ext>
            </a:extLst>
          </p:cNvPr>
          <p:cNvSpPr/>
          <p:nvPr/>
        </p:nvSpPr>
        <p:spPr>
          <a:xfrm>
            <a:off x="9781486" y="4348943"/>
            <a:ext cx="365760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365760" rIns="91440"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FB671AD-CDA8-6848-8360-018346502CA2}"/>
              </a:ext>
            </a:extLst>
          </p:cNvPr>
          <p:cNvCxnSpPr>
            <a:cxnSpLocks/>
            <a:stCxn id="90" idx="2"/>
            <a:endCxn id="83" idx="6"/>
          </p:cNvCxnSpPr>
          <p:nvPr/>
        </p:nvCxnSpPr>
        <p:spPr>
          <a:xfrm flipH="1" flipV="1">
            <a:off x="7217940" y="5194954"/>
            <a:ext cx="2328959" cy="130753"/>
          </a:xfrm>
          <a:prstGeom prst="straightConnector1">
            <a:avLst/>
          </a:prstGeom>
          <a:ln w="31750">
            <a:solidFill>
              <a:srgbClr val="D44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EFE653-4C70-2F4B-B39A-5118406D98B7}"/>
              </a:ext>
            </a:extLst>
          </p:cNvPr>
          <p:cNvCxnSpPr>
            <a:cxnSpLocks/>
            <a:stCxn id="83" idx="3"/>
            <a:endCxn id="73" idx="7"/>
          </p:cNvCxnSpPr>
          <p:nvPr/>
        </p:nvCxnSpPr>
        <p:spPr>
          <a:xfrm flipH="1">
            <a:off x="4808995" y="5324270"/>
            <a:ext cx="2096749" cy="1196833"/>
          </a:xfrm>
          <a:prstGeom prst="straightConnector1">
            <a:avLst/>
          </a:prstGeom>
          <a:ln w="31750">
            <a:solidFill>
              <a:srgbClr val="D44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2793884-DCF1-3C46-8B77-A97B00A7FE6B}"/>
              </a:ext>
            </a:extLst>
          </p:cNvPr>
          <p:cNvCxnSpPr>
            <a:cxnSpLocks/>
            <a:stCxn id="73" idx="0"/>
            <a:endCxn id="77" idx="3"/>
          </p:cNvCxnSpPr>
          <p:nvPr/>
        </p:nvCxnSpPr>
        <p:spPr>
          <a:xfrm flipV="1">
            <a:off x="4679679" y="5285676"/>
            <a:ext cx="879993" cy="1181863"/>
          </a:xfrm>
          <a:prstGeom prst="straightConnector1">
            <a:avLst/>
          </a:prstGeom>
          <a:ln w="31750">
            <a:solidFill>
              <a:srgbClr val="D44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49A9926-6636-7741-8A7A-FD7DBB985010}"/>
              </a:ext>
            </a:extLst>
          </p:cNvPr>
          <p:cNvCxnSpPr>
            <a:cxnSpLocks/>
            <a:stCxn id="77" idx="7"/>
            <a:endCxn id="80" idx="3"/>
          </p:cNvCxnSpPr>
          <p:nvPr/>
        </p:nvCxnSpPr>
        <p:spPr>
          <a:xfrm flipV="1">
            <a:off x="5818304" y="4553811"/>
            <a:ext cx="269032" cy="473233"/>
          </a:xfrm>
          <a:prstGeom prst="straightConnector1">
            <a:avLst/>
          </a:prstGeom>
          <a:ln w="31750">
            <a:solidFill>
              <a:srgbClr val="D44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A290E8C-7D95-6347-A587-0324447ECEE8}"/>
              </a:ext>
            </a:extLst>
          </p:cNvPr>
          <p:cNvCxnSpPr>
            <a:cxnSpLocks/>
            <a:stCxn id="80" idx="0"/>
            <a:endCxn id="70" idx="3"/>
          </p:cNvCxnSpPr>
          <p:nvPr/>
        </p:nvCxnSpPr>
        <p:spPr>
          <a:xfrm flipV="1">
            <a:off x="6216652" y="3310096"/>
            <a:ext cx="689092" cy="931519"/>
          </a:xfrm>
          <a:prstGeom prst="straightConnector1">
            <a:avLst/>
          </a:prstGeom>
          <a:ln w="31750">
            <a:solidFill>
              <a:srgbClr val="D44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0DBC907-CF71-D341-AC94-EA5D913964DE}"/>
              </a:ext>
            </a:extLst>
          </p:cNvPr>
          <p:cNvCxnSpPr>
            <a:cxnSpLocks/>
            <a:stCxn id="70" idx="5"/>
            <a:endCxn id="86" idx="1"/>
          </p:cNvCxnSpPr>
          <p:nvPr/>
        </p:nvCxnSpPr>
        <p:spPr>
          <a:xfrm>
            <a:off x="7164376" y="3310096"/>
            <a:ext cx="742656" cy="820477"/>
          </a:xfrm>
          <a:prstGeom prst="straightConnector1">
            <a:avLst/>
          </a:prstGeom>
          <a:ln w="31750">
            <a:solidFill>
              <a:srgbClr val="D44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4E781BF-C784-BF48-98A7-1C27804C34D9}"/>
              </a:ext>
            </a:extLst>
          </p:cNvPr>
          <p:cNvCxnSpPr>
            <a:cxnSpLocks/>
            <a:stCxn id="86" idx="0"/>
            <a:endCxn id="66" idx="4"/>
          </p:cNvCxnSpPr>
          <p:nvPr/>
        </p:nvCxnSpPr>
        <p:spPr>
          <a:xfrm flipH="1" flipV="1">
            <a:off x="7433669" y="1561901"/>
            <a:ext cx="602679" cy="2515108"/>
          </a:xfrm>
          <a:prstGeom prst="straightConnector1">
            <a:avLst/>
          </a:prstGeom>
          <a:ln w="31750">
            <a:solidFill>
              <a:srgbClr val="D44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2C64D97-BF8A-E145-A43B-DB8223B884D2}"/>
              </a:ext>
            </a:extLst>
          </p:cNvPr>
          <p:cNvCxnSpPr>
            <a:cxnSpLocks/>
            <a:stCxn id="66" idx="7"/>
            <a:endCxn id="62" idx="3"/>
          </p:cNvCxnSpPr>
          <p:nvPr/>
        </p:nvCxnSpPr>
        <p:spPr>
          <a:xfrm flipV="1">
            <a:off x="7562985" y="672621"/>
            <a:ext cx="1005439" cy="577084"/>
          </a:xfrm>
          <a:prstGeom prst="straightConnector1">
            <a:avLst/>
          </a:prstGeom>
          <a:ln w="31750">
            <a:solidFill>
              <a:srgbClr val="D44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8A27E1B-67F6-954A-BB99-69DB680B8228}"/>
              </a:ext>
            </a:extLst>
          </p:cNvPr>
          <p:cNvCxnSpPr>
            <a:cxnSpLocks/>
            <a:stCxn id="62" idx="1"/>
            <a:endCxn id="63" idx="6"/>
          </p:cNvCxnSpPr>
          <p:nvPr/>
        </p:nvCxnSpPr>
        <p:spPr>
          <a:xfrm flipH="1" flipV="1">
            <a:off x="8168716" y="328801"/>
            <a:ext cx="399708" cy="85188"/>
          </a:xfrm>
          <a:prstGeom prst="straightConnector1">
            <a:avLst/>
          </a:prstGeom>
          <a:ln w="31750">
            <a:solidFill>
              <a:srgbClr val="D44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D0873C4-F3A6-7047-A989-48B5731CEA82}"/>
              </a:ext>
            </a:extLst>
          </p:cNvPr>
          <p:cNvCxnSpPr>
            <a:cxnSpLocks/>
            <a:stCxn id="63" idx="4"/>
            <a:endCxn id="88" idx="0"/>
          </p:cNvCxnSpPr>
          <p:nvPr/>
        </p:nvCxnSpPr>
        <p:spPr>
          <a:xfrm>
            <a:off x="7985836" y="511681"/>
            <a:ext cx="1043149" cy="3889389"/>
          </a:xfrm>
          <a:prstGeom prst="straightConnector1">
            <a:avLst/>
          </a:prstGeom>
          <a:ln w="31750">
            <a:solidFill>
              <a:srgbClr val="D44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B64107E-0AD5-414C-A666-3DFCE1A49C1D}"/>
              </a:ext>
            </a:extLst>
          </p:cNvPr>
          <p:cNvCxnSpPr>
            <a:cxnSpLocks/>
            <a:stCxn id="88" idx="6"/>
            <a:endCxn id="94" idx="2"/>
          </p:cNvCxnSpPr>
          <p:nvPr/>
        </p:nvCxnSpPr>
        <p:spPr>
          <a:xfrm flipV="1">
            <a:off x="9211865" y="4531823"/>
            <a:ext cx="569621" cy="52127"/>
          </a:xfrm>
          <a:prstGeom prst="straightConnector1">
            <a:avLst/>
          </a:prstGeom>
          <a:ln w="31750">
            <a:solidFill>
              <a:srgbClr val="D44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E759F31-F551-7142-A404-7468D07A5B4D}"/>
              </a:ext>
            </a:extLst>
          </p:cNvPr>
          <p:cNvCxnSpPr>
            <a:cxnSpLocks/>
            <a:stCxn id="94" idx="4"/>
            <a:endCxn id="92" idx="0"/>
          </p:cNvCxnSpPr>
          <p:nvPr/>
        </p:nvCxnSpPr>
        <p:spPr>
          <a:xfrm>
            <a:off x="9964366" y="4714703"/>
            <a:ext cx="287271" cy="401342"/>
          </a:xfrm>
          <a:prstGeom prst="straightConnector1">
            <a:avLst/>
          </a:prstGeom>
          <a:ln w="31750">
            <a:solidFill>
              <a:srgbClr val="D44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41E96C0-FEDB-5342-B00B-E1E96A6E8D69}"/>
              </a:ext>
            </a:extLst>
          </p:cNvPr>
          <p:cNvCxnSpPr>
            <a:cxnSpLocks/>
            <a:stCxn id="92" idx="2"/>
            <a:endCxn id="90" idx="6"/>
          </p:cNvCxnSpPr>
          <p:nvPr/>
        </p:nvCxnSpPr>
        <p:spPr>
          <a:xfrm flipH="1">
            <a:off x="9912659" y="5298925"/>
            <a:ext cx="156098" cy="26782"/>
          </a:xfrm>
          <a:prstGeom prst="straightConnector1">
            <a:avLst/>
          </a:prstGeom>
          <a:ln w="31750">
            <a:solidFill>
              <a:srgbClr val="D44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662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Limitation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629499" y="3928216"/>
            <a:ext cx="5071140" cy="1026144"/>
          </a:xfrm>
        </p:spPr>
        <p:txBody>
          <a:bodyPr>
            <a:normAutofit/>
          </a:bodyPr>
          <a:lstStyle/>
          <a:p>
            <a:pPr lvl="0"/>
            <a:r>
              <a:rPr lang="en-US" altLang="zh-CN" sz="1200" dirty="0"/>
              <a:t>Limitation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TSP</a:t>
            </a:r>
            <a:r>
              <a:rPr lang="zh-CN" altLang="en-US" sz="1200" dirty="0"/>
              <a:t> </a:t>
            </a:r>
            <a:endParaRPr lang="en-US" altLang="zh-CN" sz="1200" dirty="0"/>
          </a:p>
        </p:txBody>
      </p:sp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B9597E25-E9B3-484D-AEBD-A3891AAF1E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9865" b="19865"/>
          <a:stretch/>
        </p:blipFill>
        <p:spPr>
          <a:xfrm>
            <a:off x="1" y="2235200"/>
            <a:ext cx="5936343" cy="2387600"/>
          </a:xfrm>
        </p:spPr>
      </p:pic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58D66A8F-4D8C-47F2-8924-81FD1EC24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38ECEEC8-4BEE-6245-8DC5-87A52FB2D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78" y="5821582"/>
            <a:ext cx="2023155" cy="871766"/>
          </a:xfrm>
          <a:prstGeom prst="rect">
            <a:avLst/>
          </a:prstGeom>
        </p:spPr>
      </p:pic>
      <p:pic>
        <p:nvPicPr>
          <p:cNvPr id="8" name="Picture 7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9E95362A-BF2E-FA46-95C1-BA316E67F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088" y="0"/>
            <a:ext cx="1516912" cy="157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22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AB4D40-63BD-4768-90B5-CE53B71F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</a:t>
            </a:r>
            <a:r>
              <a:rPr lang="zh-CN" altLang="en-US" dirty="0"/>
              <a:t> </a:t>
            </a:r>
            <a:r>
              <a:rPr lang="en-US" altLang="zh-CN" dirty="0"/>
              <a:t>Orientation</a:t>
            </a:r>
            <a:r>
              <a:rPr lang="zh-CN" altLang="en-US" dirty="0"/>
              <a:t> </a:t>
            </a:r>
            <a:r>
              <a:rPr lang="en-US" altLang="zh-CN" dirty="0"/>
              <a:t>Spanning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zh-CN" altLang="en-US" dirty="0"/>
          </a:p>
        </p:txBody>
      </p:sp>
      <p:sp>
        <p:nvSpPr>
          <p:cNvPr id="6" name="ïṡlîḑe">
            <a:extLst>
              <a:ext uri="{FF2B5EF4-FFF2-40B4-BE49-F238E27FC236}">
                <a16:creationId xmlns:a16="http://schemas.microsoft.com/office/drawing/2014/main" id="{43C1D484-B687-4F94-91C7-5DC37C9720E1}"/>
              </a:ext>
            </a:extLst>
          </p:cNvPr>
          <p:cNvSpPr txBox="1"/>
          <p:nvPr/>
        </p:nvSpPr>
        <p:spPr bwMode="auto">
          <a:xfrm>
            <a:off x="5449808" y="3893397"/>
            <a:ext cx="6086431" cy="43015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>
              <a:defRPr sz="1600" b="1">
                <a:solidFill>
                  <a:schemeClr val="bg1"/>
                </a:solidFill>
              </a:defRPr>
            </a:lvl1pPr>
            <a:lvl2pPr marL="742950" indent="-285750">
              <a:defRPr sz="3200" b="1">
                <a:solidFill>
                  <a:srgbClr val="4D4D4D"/>
                </a:solidFill>
              </a:defRPr>
            </a:lvl2pPr>
            <a:lvl3pPr marL="1143000" indent="-228600">
              <a:defRPr sz="3200" b="1">
                <a:solidFill>
                  <a:srgbClr val="4D4D4D"/>
                </a:solidFill>
              </a:defRPr>
            </a:lvl3pPr>
            <a:lvl4pPr marL="1600200" indent="-228600">
              <a:defRPr sz="3200" b="1">
                <a:solidFill>
                  <a:srgbClr val="4D4D4D"/>
                </a:solidFill>
              </a:defRPr>
            </a:lvl4pPr>
            <a:lvl5pPr marL="2057400" indent="-228600">
              <a:defRPr sz="3200" b="1">
                <a:solidFill>
                  <a:srgbClr val="4D4D4D"/>
                </a:solidFill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dirty="0">
                <a:solidFill>
                  <a:schemeClr val="tx1"/>
                </a:solidFill>
              </a:rPr>
              <a:t>Solution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and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7" name="iś1íďe">
            <a:extLst>
              <a:ext uri="{FF2B5EF4-FFF2-40B4-BE49-F238E27FC236}">
                <a16:creationId xmlns:a16="http://schemas.microsoft.com/office/drawing/2014/main" id="{68616D45-75EE-4385-A3CB-A3322091405C}"/>
              </a:ext>
            </a:extLst>
          </p:cNvPr>
          <p:cNvSpPr/>
          <p:nvPr/>
        </p:nvSpPr>
        <p:spPr bwMode="auto">
          <a:xfrm>
            <a:off x="4810125" y="2388211"/>
            <a:ext cx="520576" cy="52106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/>
              <a:t>1</a:t>
            </a:r>
            <a:endParaRPr lang="zh-CN" altLang="en-US" b="1"/>
          </a:p>
        </p:txBody>
      </p:sp>
      <p:sp>
        <p:nvSpPr>
          <p:cNvPr id="8" name="íṡḻíḍè">
            <a:extLst>
              <a:ext uri="{FF2B5EF4-FFF2-40B4-BE49-F238E27FC236}">
                <a16:creationId xmlns:a16="http://schemas.microsoft.com/office/drawing/2014/main" id="{C5CD2544-3899-48F7-8240-270AC79C972D}"/>
              </a:ext>
            </a:extLst>
          </p:cNvPr>
          <p:cNvSpPr/>
          <p:nvPr/>
        </p:nvSpPr>
        <p:spPr bwMode="auto">
          <a:xfrm>
            <a:off x="4810125" y="3099408"/>
            <a:ext cx="520576" cy="521068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9" name="îş1îḓé">
            <a:extLst>
              <a:ext uri="{FF2B5EF4-FFF2-40B4-BE49-F238E27FC236}">
                <a16:creationId xmlns:a16="http://schemas.microsoft.com/office/drawing/2014/main" id="{E4C0B937-5C13-4989-A9D3-5135B62D3450}"/>
              </a:ext>
            </a:extLst>
          </p:cNvPr>
          <p:cNvSpPr/>
          <p:nvPr/>
        </p:nvSpPr>
        <p:spPr bwMode="auto">
          <a:xfrm>
            <a:off x="4810125" y="3824901"/>
            <a:ext cx="520576" cy="521068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/>
              <a:t>3</a:t>
            </a:r>
            <a:endParaRPr lang="zh-CN" altLang="en-US" b="1" dirty="0"/>
          </a:p>
        </p:txBody>
      </p:sp>
      <p:sp>
        <p:nvSpPr>
          <p:cNvPr id="10" name="ïšḻïḍê">
            <a:extLst>
              <a:ext uri="{FF2B5EF4-FFF2-40B4-BE49-F238E27FC236}">
                <a16:creationId xmlns:a16="http://schemas.microsoft.com/office/drawing/2014/main" id="{93F875D4-F3E7-4E00-ABBA-4795B2D4A7D1}"/>
              </a:ext>
            </a:extLst>
          </p:cNvPr>
          <p:cNvSpPr/>
          <p:nvPr/>
        </p:nvSpPr>
        <p:spPr bwMode="auto">
          <a:xfrm>
            <a:off x="4810125" y="4524984"/>
            <a:ext cx="520576" cy="521068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435D4B2-D1F3-4491-8FB1-9E19F452952B}"/>
              </a:ext>
            </a:extLst>
          </p:cNvPr>
          <p:cNvCxnSpPr/>
          <p:nvPr/>
        </p:nvCxnSpPr>
        <p:spPr bwMode="auto">
          <a:xfrm>
            <a:off x="5571751" y="2993060"/>
            <a:ext cx="5976000" cy="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1445708-1258-4BCC-9146-42DEDCFC5765}"/>
              </a:ext>
            </a:extLst>
          </p:cNvPr>
          <p:cNvCxnSpPr/>
          <p:nvPr/>
        </p:nvCxnSpPr>
        <p:spPr bwMode="auto">
          <a:xfrm>
            <a:off x="5571751" y="3706852"/>
            <a:ext cx="5976000" cy="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3B903D0-0293-4CD2-B5A5-B62AEFEB86F1}"/>
              </a:ext>
            </a:extLst>
          </p:cNvPr>
          <p:cNvCxnSpPr/>
          <p:nvPr/>
        </p:nvCxnSpPr>
        <p:spPr bwMode="auto">
          <a:xfrm>
            <a:off x="5571751" y="4420644"/>
            <a:ext cx="5976000" cy="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9DD07F2-4BA7-4102-B906-A8C3E4BF9799}"/>
              </a:ext>
            </a:extLst>
          </p:cNvPr>
          <p:cNvCxnSpPr>
            <a:cxnSpLocks/>
          </p:cNvCxnSpPr>
          <p:nvPr/>
        </p:nvCxnSpPr>
        <p:spPr>
          <a:xfrm>
            <a:off x="2837711" y="1970070"/>
            <a:ext cx="0" cy="3086345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îşḻídé">
            <a:extLst>
              <a:ext uri="{FF2B5EF4-FFF2-40B4-BE49-F238E27FC236}">
                <a16:creationId xmlns:a16="http://schemas.microsoft.com/office/drawing/2014/main" id="{20E19298-70FC-49B6-B8EF-B481B5725F81}"/>
              </a:ext>
            </a:extLst>
          </p:cNvPr>
          <p:cNvSpPr txBox="1"/>
          <p:nvPr/>
        </p:nvSpPr>
        <p:spPr>
          <a:xfrm>
            <a:off x="1588249" y="1919146"/>
            <a:ext cx="1744388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>
            <a:normAutofit/>
          </a:bodyPr>
          <a:lstStyle/>
          <a:p>
            <a:pPr algn="r"/>
            <a:r>
              <a:rPr lang="tr-TR" sz="2800" b="1" dirty="0">
                <a:solidFill>
                  <a:sysClr val="windowText" lastClr="000000"/>
                </a:solidFill>
              </a:rPr>
              <a:t>Contents</a:t>
            </a:r>
          </a:p>
        </p:txBody>
      </p:sp>
      <p:sp>
        <p:nvSpPr>
          <p:cNvPr id="20" name="ïsḷïḍè">
            <a:extLst>
              <a:ext uri="{FF2B5EF4-FFF2-40B4-BE49-F238E27FC236}">
                <a16:creationId xmlns:a16="http://schemas.microsoft.com/office/drawing/2014/main" id="{4D5C24C6-4DD0-4193-AD42-019C1134797B}"/>
              </a:ext>
            </a:extLst>
          </p:cNvPr>
          <p:cNvSpPr txBox="1"/>
          <p:nvPr/>
        </p:nvSpPr>
        <p:spPr bwMode="auto">
          <a:xfrm>
            <a:off x="5449808" y="2442366"/>
            <a:ext cx="6086431" cy="3875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</a:rPr>
              <a:t>Background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1" name="îśļîḓé">
            <a:extLst>
              <a:ext uri="{FF2B5EF4-FFF2-40B4-BE49-F238E27FC236}">
                <a16:creationId xmlns:a16="http://schemas.microsoft.com/office/drawing/2014/main" id="{4D5C24C6-4DD0-4193-AD42-019C1134797B}"/>
              </a:ext>
            </a:extLst>
          </p:cNvPr>
          <p:cNvSpPr txBox="1"/>
          <p:nvPr/>
        </p:nvSpPr>
        <p:spPr bwMode="auto">
          <a:xfrm>
            <a:off x="5449808" y="3179605"/>
            <a:ext cx="6086431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/>
              <a:t>Network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Flow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Model</a:t>
            </a:r>
          </a:p>
        </p:txBody>
      </p:sp>
      <p:sp>
        <p:nvSpPr>
          <p:cNvPr id="22" name="i$ḻiḍé">
            <a:extLst>
              <a:ext uri="{FF2B5EF4-FFF2-40B4-BE49-F238E27FC236}">
                <a16:creationId xmlns:a16="http://schemas.microsoft.com/office/drawing/2014/main" id="{4D5C24C6-4DD0-4193-AD42-019C1134797B}"/>
              </a:ext>
            </a:extLst>
          </p:cNvPr>
          <p:cNvSpPr txBox="1"/>
          <p:nvPr/>
        </p:nvSpPr>
        <p:spPr bwMode="auto">
          <a:xfrm>
            <a:off x="5449808" y="4576413"/>
            <a:ext cx="6086431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/>
              <a:t>Limitation</a:t>
            </a:r>
          </a:p>
        </p:txBody>
      </p:sp>
      <p:pic>
        <p:nvPicPr>
          <p:cNvPr id="16" name="Picture 15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059F269E-E931-424E-90C4-BD0A2855EE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574" y="112265"/>
            <a:ext cx="2084774" cy="898317"/>
          </a:xfrm>
          <a:prstGeom prst="rect">
            <a:avLst/>
          </a:prstGeom>
        </p:spPr>
      </p:pic>
      <p:cxnSp>
        <p:nvCxnSpPr>
          <p:cNvPr id="23" name="直接连接符 14">
            <a:extLst>
              <a:ext uri="{FF2B5EF4-FFF2-40B4-BE49-F238E27FC236}">
                <a16:creationId xmlns:a16="http://schemas.microsoft.com/office/drawing/2014/main" id="{39AAFB58-3E2D-BC43-9595-15BE189CA85F}"/>
              </a:ext>
            </a:extLst>
          </p:cNvPr>
          <p:cNvCxnSpPr/>
          <p:nvPr/>
        </p:nvCxnSpPr>
        <p:spPr bwMode="auto">
          <a:xfrm>
            <a:off x="5505023" y="5056415"/>
            <a:ext cx="5976000" cy="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ïšḻïḍê">
            <a:extLst>
              <a:ext uri="{FF2B5EF4-FFF2-40B4-BE49-F238E27FC236}">
                <a16:creationId xmlns:a16="http://schemas.microsoft.com/office/drawing/2014/main" id="{974A7CE7-C6F8-0148-9856-DAB4C0DFD3ED}"/>
              </a:ext>
            </a:extLst>
          </p:cNvPr>
          <p:cNvSpPr/>
          <p:nvPr/>
        </p:nvSpPr>
        <p:spPr bwMode="auto">
          <a:xfrm>
            <a:off x="4810125" y="5209366"/>
            <a:ext cx="520576" cy="521068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en-US" altLang="zh-CN" b="1" dirty="0"/>
              <a:t>5</a:t>
            </a:r>
            <a:endParaRPr lang="zh-CN" altLang="en-US" b="1" dirty="0"/>
          </a:p>
        </p:txBody>
      </p:sp>
      <p:sp>
        <p:nvSpPr>
          <p:cNvPr id="25" name="i$ḻiḍé">
            <a:extLst>
              <a:ext uri="{FF2B5EF4-FFF2-40B4-BE49-F238E27FC236}">
                <a16:creationId xmlns:a16="http://schemas.microsoft.com/office/drawing/2014/main" id="{11A65F12-5F8E-004C-ABDC-089BD4132845}"/>
              </a:ext>
            </a:extLst>
          </p:cNvPr>
          <p:cNvSpPr txBox="1"/>
          <p:nvPr/>
        </p:nvSpPr>
        <p:spPr bwMode="auto">
          <a:xfrm>
            <a:off x="5449807" y="5276101"/>
            <a:ext cx="6086431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b="1" dirty="0"/>
          </a:p>
        </p:txBody>
      </p:sp>
      <p:cxnSp>
        <p:nvCxnSpPr>
          <p:cNvPr id="26" name="直接连接符 14">
            <a:extLst>
              <a:ext uri="{FF2B5EF4-FFF2-40B4-BE49-F238E27FC236}">
                <a16:creationId xmlns:a16="http://schemas.microsoft.com/office/drawing/2014/main" id="{FE18BA1C-6DA5-474F-B37D-24BC15097693}"/>
              </a:ext>
            </a:extLst>
          </p:cNvPr>
          <p:cNvCxnSpPr/>
          <p:nvPr/>
        </p:nvCxnSpPr>
        <p:spPr bwMode="auto">
          <a:xfrm>
            <a:off x="5505023" y="5740552"/>
            <a:ext cx="5976000" cy="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6144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BE6F8-EB85-4E93-A96D-22C76F4C9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29" y="45546"/>
            <a:ext cx="10515600" cy="1325563"/>
          </a:xfrm>
        </p:spPr>
        <p:txBody>
          <a:bodyPr/>
          <a:lstStyle/>
          <a:p>
            <a:r>
              <a:rPr lang="en-US" altLang="zh-CN" dirty="0"/>
              <a:t>Limitation</a:t>
            </a:r>
            <a:r>
              <a:rPr lang="zh-CN" altLang="en-US" dirty="0"/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F2875B-00B8-4948-8378-574C26B6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grpSp>
        <p:nvGrpSpPr>
          <p:cNvPr id="5" name="ebba2635-672c-44a3-9a32-a22c2432cc9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B004632-2A2E-46CB-AB67-864AB945631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628800"/>
            <a:ext cx="10868224" cy="4606987"/>
            <a:chOff x="669925" y="1628800"/>
            <a:chExt cx="10868224" cy="4606987"/>
          </a:xfrm>
        </p:grpSpPr>
        <p:sp>
          <p:nvSpPr>
            <p:cNvPr id="6" name="íṧḻîḓê">
              <a:extLst>
                <a:ext uri="{FF2B5EF4-FFF2-40B4-BE49-F238E27FC236}">
                  <a16:creationId xmlns:a16="http://schemas.microsoft.com/office/drawing/2014/main" id="{1BBF3509-75D3-42D9-9679-009D810281A6}"/>
                </a:ext>
              </a:extLst>
            </p:cNvPr>
            <p:cNvSpPr/>
            <p:nvPr/>
          </p:nvSpPr>
          <p:spPr bwMode="auto">
            <a:xfrm>
              <a:off x="4076007" y="1635345"/>
              <a:ext cx="2460717" cy="2076774"/>
            </a:xfrm>
            <a:custGeom>
              <a:avLst/>
              <a:gdLst/>
              <a:ahLst/>
              <a:cxnLst>
                <a:cxn ang="0">
                  <a:pos x="372" y="215"/>
                </a:cxn>
                <a:cxn ang="0">
                  <a:pos x="372" y="215"/>
                </a:cxn>
                <a:cxn ang="0">
                  <a:pos x="260" y="262"/>
                </a:cxn>
                <a:cxn ang="0">
                  <a:pos x="214" y="373"/>
                </a:cxn>
                <a:cxn ang="0">
                  <a:pos x="214" y="375"/>
                </a:cxn>
                <a:cxn ang="0">
                  <a:pos x="158" y="375"/>
                </a:cxn>
                <a:cxn ang="0">
                  <a:pos x="167" y="368"/>
                </a:cxn>
                <a:cxn ang="0">
                  <a:pos x="179" y="340"/>
                </a:cxn>
                <a:cxn ang="0">
                  <a:pos x="167" y="311"/>
                </a:cxn>
                <a:cxn ang="0">
                  <a:pos x="138" y="299"/>
                </a:cxn>
                <a:cxn ang="0">
                  <a:pos x="109" y="311"/>
                </a:cxn>
                <a:cxn ang="0">
                  <a:pos x="97" y="340"/>
                </a:cxn>
                <a:cxn ang="0">
                  <a:pos x="109" y="368"/>
                </a:cxn>
                <a:cxn ang="0">
                  <a:pos x="118" y="375"/>
                </a:cxn>
                <a:cxn ang="0">
                  <a:pos x="61" y="375"/>
                </a:cxn>
                <a:cxn ang="0">
                  <a:pos x="61" y="373"/>
                </a:cxn>
                <a:cxn ang="0">
                  <a:pos x="61" y="367"/>
                </a:cxn>
                <a:cxn ang="0">
                  <a:pos x="62" y="342"/>
                </a:cxn>
                <a:cxn ang="0">
                  <a:pos x="0" y="307"/>
                </a:cxn>
                <a:cxn ang="0">
                  <a:pos x="17" y="243"/>
                </a:cxn>
                <a:cxn ang="0">
                  <a:pos x="86" y="247"/>
                </a:cxn>
                <a:cxn ang="0">
                  <a:pos x="119" y="191"/>
                </a:cxn>
                <a:cxn ang="0">
                  <a:pos x="85" y="127"/>
                </a:cxn>
                <a:cxn ang="0">
                  <a:pos x="106" y="105"/>
                </a:cxn>
                <a:cxn ang="0">
                  <a:pos x="128" y="84"/>
                </a:cxn>
                <a:cxn ang="0">
                  <a:pos x="188" y="120"/>
                </a:cxn>
                <a:cxn ang="0">
                  <a:pos x="243" y="88"/>
                </a:cxn>
                <a:cxn ang="0">
                  <a:pos x="243" y="16"/>
                </a:cxn>
                <a:cxn ang="0">
                  <a:pos x="303" y="0"/>
                </a:cxn>
                <a:cxn ang="0">
                  <a:pos x="339" y="62"/>
                </a:cxn>
                <a:cxn ang="0">
                  <a:pos x="372" y="60"/>
                </a:cxn>
                <a:cxn ang="0">
                  <a:pos x="372" y="121"/>
                </a:cxn>
                <a:cxn ang="0">
                  <a:pos x="375" y="117"/>
                </a:cxn>
                <a:cxn ang="0">
                  <a:pos x="404" y="105"/>
                </a:cxn>
                <a:cxn ang="0">
                  <a:pos x="433" y="117"/>
                </a:cxn>
                <a:cxn ang="0">
                  <a:pos x="445" y="145"/>
                </a:cxn>
                <a:cxn ang="0">
                  <a:pos x="433" y="174"/>
                </a:cxn>
                <a:cxn ang="0">
                  <a:pos x="404" y="186"/>
                </a:cxn>
                <a:cxn ang="0">
                  <a:pos x="375" y="174"/>
                </a:cxn>
                <a:cxn ang="0">
                  <a:pos x="372" y="170"/>
                </a:cxn>
                <a:cxn ang="0">
                  <a:pos x="372" y="215"/>
                </a:cxn>
              </a:cxnLst>
              <a:rect l="0" t="0" r="r" b="b"/>
              <a:pathLst>
                <a:path w="445" h="375">
                  <a:moveTo>
                    <a:pt x="372" y="215"/>
                  </a:moveTo>
                  <a:cubicBezTo>
                    <a:pt x="372" y="215"/>
                    <a:pt x="372" y="215"/>
                    <a:pt x="372" y="215"/>
                  </a:cubicBezTo>
                  <a:cubicBezTo>
                    <a:pt x="328" y="215"/>
                    <a:pt x="291" y="231"/>
                    <a:pt x="260" y="262"/>
                  </a:cubicBezTo>
                  <a:cubicBezTo>
                    <a:pt x="229" y="292"/>
                    <a:pt x="214" y="330"/>
                    <a:pt x="214" y="373"/>
                  </a:cubicBezTo>
                  <a:cubicBezTo>
                    <a:pt x="214" y="374"/>
                    <a:pt x="214" y="375"/>
                    <a:pt x="214" y="375"/>
                  </a:cubicBezTo>
                  <a:cubicBezTo>
                    <a:pt x="158" y="375"/>
                    <a:pt x="158" y="375"/>
                    <a:pt x="158" y="375"/>
                  </a:cubicBezTo>
                  <a:cubicBezTo>
                    <a:pt x="161" y="373"/>
                    <a:pt x="164" y="371"/>
                    <a:pt x="167" y="368"/>
                  </a:cubicBezTo>
                  <a:cubicBezTo>
                    <a:pt x="175" y="360"/>
                    <a:pt x="179" y="351"/>
                    <a:pt x="179" y="340"/>
                  </a:cubicBezTo>
                  <a:cubicBezTo>
                    <a:pt x="179" y="328"/>
                    <a:pt x="175" y="319"/>
                    <a:pt x="167" y="311"/>
                  </a:cubicBezTo>
                  <a:cubicBezTo>
                    <a:pt x="159" y="303"/>
                    <a:pt x="149" y="299"/>
                    <a:pt x="138" y="299"/>
                  </a:cubicBezTo>
                  <a:cubicBezTo>
                    <a:pt x="127" y="299"/>
                    <a:pt x="117" y="303"/>
                    <a:pt x="109" y="311"/>
                  </a:cubicBezTo>
                  <a:cubicBezTo>
                    <a:pt x="101" y="319"/>
                    <a:pt x="97" y="328"/>
                    <a:pt x="97" y="340"/>
                  </a:cubicBezTo>
                  <a:cubicBezTo>
                    <a:pt x="97" y="351"/>
                    <a:pt x="101" y="360"/>
                    <a:pt x="109" y="368"/>
                  </a:cubicBezTo>
                  <a:cubicBezTo>
                    <a:pt x="112" y="371"/>
                    <a:pt x="115" y="373"/>
                    <a:pt x="118" y="375"/>
                  </a:cubicBezTo>
                  <a:cubicBezTo>
                    <a:pt x="61" y="375"/>
                    <a:pt x="61" y="375"/>
                    <a:pt x="61" y="375"/>
                  </a:cubicBezTo>
                  <a:cubicBezTo>
                    <a:pt x="61" y="374"/>
                    <a:pt x="61" y="374"/>
                    <a:pt x="61" y="373"/>
                  </a:cubicBezTo>
                  <a:cubicBezTo>
                    <a:pt x="61" y="371"/>
                    <a:pt x="61" y="369"/>
                    <a:pt x="61" y="367"/>
                  </a:cubicBezTo>
                  <a:cubicBezTo>
                    <a:pt x="61" y="359"/>
                    <a:pt x="62" y="350"/>
                    <a:pt x="62" y="342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4" y="285"/>
                    <a:pt x="9" y="263"/>
                    <a:pt x="17" y="24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95" y="227"/>
                    <a:pt x="106" y="209"/>
                    <a:pt x="119" y="191"/>
                  </a:cubicBezTo>
                  <a:cubicBezTo>
                    <a:pt x="85" y="127"/>
                    <a:pt x="85" y="127"/>
                    <a:pt x="85" y="127"/>
                  </a:cubicBezTo>
                  <a:cubicBezTo>
                    <a:pt x="92" y="120"/>
                    <a:pt x="99" y="112"/>
                    <a:pt x="106" y="105"/>
                  </a:cubicBezTo>
                  <a:cubicBezTo>
                    <a:pt x="113" y="98"/>
                    <a:pt x="120" y="91"/>
                    <a:pt x="128" y="84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206" y="107"/>
                    <a:pt x="224" y="96"/>
                    <a:pt x="243" y="88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62" y="9"/>
                    <a:pt x="283" y="4"/>
                    <a:pt x="303" y="0"/>
                  </a:cubicBezTo>
                  <a:cubicBezTo>
                    <a:pt x="339" y="62"/>
                    <a:pt x="339" y="62"/>
                    <a:pt x="339" y="62"/>
                  </a:cubicBezTo>
                  <a:cubicBezTo>
                    <a:pt x="350" y="61"/>
                    <a:pt x="361" y="60"/>
                    <a:pt x="372" y="60"/>
                  </a:cubicBezTo>
                  <a:cubicBezTo>
                    <a:pt x="372" y="121"/>
                    <a:pt x="372" y="121"/>
                    <a:pt x="372" y="121"/>
                  </a:cubicBezTo>
                  <a:cubicBezTo>
                    <a:pt x="373" y="119"/>
                    <a:pt x="374" y="118"/>
                    <a:pt x="375" y="117"/>
                  </a:cubicBezTo>
                  <a:cubicBezTo>
                    <a:pt x="383" y="109"/>
                    <a:pt x="393" y="105"/>
                    <a:pt x="404" y="105"/>
                  </a:cubicBezTo>
                  <a:cubicBezTo>
                    <a:pt x="415" y="105"/>
                    <a:pt x="425" y="109"/>
                    <a:pt x="433" y="117"/>
                  </a:cubicBezTo>
                  <a:cubicBezTo>
                    <a:pt x="441" y="125"/>
                    <a:pt x="445" y="134"/>
                    <a:pt x="445" y="145"/>
                  </a:cubicBezTo>
                  <a:cubicBezTo>
                    <a:pt x="445" y="157"/>
                    <a:pt x="441" y="166"/>
                    <a:pt x="433" y="174"/>
                  </a:cubicBezTo>
                  <a:cubicBezTo>
                    <a:pt x="425" y="182"/>
                    <a:pt x="415" y="186"/>
                    <a:pt x="404" y="186"/>
                  </a:cubicBezTo>
                  <a:cubicBezTo>
                    <a:pt x="393" y="186"/>
                    <a:pt x="383" y="182"/>
                    <a:pt x="375" y="174"/>
                  </a:cubicBezTo>
                  <a:cubicBezTo>
                    <a:pt x="374" y="173"/>
                    <a:pt x="373" y="172"/>
                    <a:pt x="372" y="170"/>
                  </a:cubicBezTo>
                  <a:lnTo>
                    <a:pt x="372" y="215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ŝľïḋê">
              <a:extLst>
                <a:ext uri="{FF2B5EF4-FFF2-40B4-BE49-F238E27FC236}">
                  <a16:creationId xmlns:a16="http://schemas.microsoft.com/office/drawing/2014/main" id="{674B44CF-8892-4AC1-9D61-FE57005946FB}"/>
                </a:ext>
              </a:extLst>
            </p:cNvPr>
            <p:cNvSpPr/>
            <p:nvPr/>
          </p:nvSpPr>
          <p:spPr bwMode="auto">
            <a:xfrm>
              <a:off x="6133147" y="1628800"/>
              <a:ext cx="2068049" cy="2471623"/>
            </a:xfrm>
            <a:custGeom>
              <a:avLst/>
              <a:gdLst/>
              <a:ahLst/>
              <a:cxnLst>
                <a:cxn ang="0">
                  <a:pos x="314" y="376"/>
                </a:cxn>
                <a:cxn ang="0">
                  <a:pos x="256" y="376"/>
                </a:cxn>
                <a:cxn ang="0">
                  <a:pos x="257" y="377"/>
                </a:cxn>
                <a:cxn ang="0">
                  <a:pos x="269" y="406"/>
                </a:cxn>
                <a:cxn ang="0">
                  <a:pos x="257" y="434"/>
                </a:cxn>
                <a:cxn ang="0">
                  <a:pos x="228" y="446"/>
                </a:cxn>
                <a:cxn ang="0">
                  <a:pos x="200" y="434"/>
                </a:cxn>
                <a:cxn ang="0">
                  <a:pos x="188" y="406"/>
                </a:cxn>
                <a:cxn ang="0">
                  <a:pos x="200" y="377"/>
                </a:cxn>
                <a:cxn ang="0">
                  <a:pos x="200" y="376"/>
                </a:cxn>
                <a:cxn ang="0">
                  <a:pos x="158" y="376"/>
                </a:cxn>
                <a:cxn ang="0">
                  <a:pos x="158" y="374"/>
                </a:cxn>
                <a:cxn ang="0">
                  <a:pos x="111" y="263"/>
                </a:cxn>
                <a:cxn ang="0">
                  <a:pos x="0" y="216"/>
                </a:cxn>
                <a:cxn ang="0">
                  <a:pos x="0" y="171"/>
                </a:cxn>
                <a:cxn ang="0">
                  <a:pos x="3" y="175"/>
                </a:cxn>
                <a:cxn ang="0">
                  <a:pos x="32" y="187"/>
                </a:cxn>
                <a:cxn ang="0">
                  <a:pos x="61" y="175"/>
                </a:cxn>
                <a:cxn ang="0">
                  <a:pos x="73" y="146"/>
                </a:cxn>
                <a:cxn ang="0">
                  <a:pos x="61" y="118"/>
                </a:cxn>
                <a:cxn ang="0">
                  <a:pos x="32" y="106"/>
                </a:cxn>
                <a:cxn ang="0">
                  <a:pos x="3" y="118"/>
                </a:cxn>
                <a:cxn ang="0">
                  <a:pos x="0" y="122"/>
                </a:cxn>
                <a:cxn ang="0">
                  <a:pos x="0" y="61"/>
                </a:cxn>
                <a:cxn ang="0">
                  <a:pos x="2" y="61"/>
                </a:cxn>
                <a:cxn ang="0">
                  <a:pos x="32" y="62"/>
                </a:cxn>
                <a:cxn ang="0">
                  <a:pos x="67" y="0"/>
                </a:cxn>
                <a:cxn ang="0">
                  <a:pos x="126" y="15"/>
                </a:cxn>
                <a:cxn ang="0">
                  <a:pos x="126" y="86"/>
                </a:cxn>
                <a:cxn ang="0">
                  <a:pos x="186" y="120"/>
                </a:cxn>
                <a:cxn ang="0">
                  <a:pos x="246" y="84"/>
                </a:cxn>
                <a:cxn ang="0">
                  <a:pos x="270" y="106"/>
                </a:cxn>
                <a:cxn ang="0">
                  <a:pos x="288" y="126"/>
                </a:cxn>
                <a:cxn ang="0">
                  <a:pos x="252" y="186"/>
                </a:cxn>
                <a:cxn ang="0">
                  <a:pos x="288" y="244"/>
                </a:cxn>
                <a:cxn ang="0">
                  <a:pos x="359" y="244"/>
                </a:cxn>
                <a:cxn ang="0">
                  <a:pos x="374" y="301"/>
                </a:cxn>
                <a:cxn ang="0">
                  <a:pos x="313" y="341"/>
                </a:cxn>
                <a:cxn ang="0">
                  <a:pos x="314" y="374"/>
                </a:cxn>
                <a:cxn ang="0">
                  <a:pos x="314" y="376"/>
                </a:cxn>
              </a:cxnLst>
              <a:rect l="0" t="0" r="r" b="b"/>
              <a:pathLst>
                <a:path w="374" h="446">
                  <a:moveTo>
                    <a:pt x="314" y="376"/>
                  </a:moveTo>
                  <a:cubicBezTo>
                    <a:pt x="256" y="376"/>
                    <a:pt x="256" y="376"/>
                    <a:pt x="256" y="376"/>
                  </a:cubicBezTo>
                  <a:cubicBezTo>
                    <a:pt x="256" y="376"/>
                    <a:pt x="257" y="377"/>
                    <a:pt x="257" y="377"/>
                  </a:cubicBezTo>
                  <a:cubicBezTo>
                    <a:pt x="265" y="385"/>
                    <a:pt x="269" y="395"/>
                    <a:pt x="269" y="406"/>
                  </a:cubicBezTo>
                  <a:cubicBezTo>
                    <a:pt x="269" y="417"/>
                    <a:pt x="265" y="427"/>
                    <a:pt x="257" y="434"/>
                  </a:cubicBezTo>
                  <a:cubicBezTo>
                    <a:pt x="249" y="442"/>
                    <a:pt x="240" y="446"/>
                    <a:pt x="228" y="446"/>
                  </a:cubicBezTo>
                  <a:cubicBezTo>
                    <a:pt x="217" y="446"/>
                    <a:pt x="208" y="442"/>
                    <a:pt x="200" y="434"/>
                  </a:cubicBezTo>
                  <a:cubicBezTo>
                    <a:pt x="192" y="427"/>
                    <a:pt x="188" y="417"/>
                    <a:pt x="188" y="406"/>
                  </a:cubicBezTo>
                  <a:cubicBezTo>
                    <a:pt x="188" y="395"/>
                    <a:pt x="192" y="385"/>
                    <a:pt x="200" y="377"/>
                  </a:cubicBezTo>
                  <a:cubicBezTo>
                    <a:pt x="200" y="377"/>
                    <a:pt x="200" y="376"/>
                    <a:pt x="200" y="376"/>
                  </a:cubicBezTo>
                  <a:cubicBezTo>
                    <a:pt x="158" y="376"/>
                    <a:pt x="158" y="376"/>
                    <a:pt x="158" y="376"/>
                  </a:cubicBezTo>
                  <a:cubicBezTo>
                    <a:pt x="158" y="376"/>
                    <a:pt x="158" y="375"/>
                    <a:pt x="158" y="374"/>
                  </a:cubicBezTo>
                  <a:cubicBezTo>
                    <a:pt x="158" y="331"/>
                    <a:pt x="142" y="293"/>
                    <a:pt x="111" y="263"/>
                  </a:cubicBezTo>
                  <a:cubicBezTo>
                    <a:pt x="81" y="232"/>
                    <a:pt x="43" y="216"/>
                    <a:pt x="0" y="216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" y="173"/>
                    <a:pt x="2" y="174"/>
                    <a:pt x="3" y="175"/>
                  </a:cubicBezTo>
                  <a:cubicBezTo>
                    <a:pt x="11" y="183"/>
                    <a:pt x="21" y="187"/>
                    <a:pt x="32" y="187"/>
                  </a:cubicBezTo>
                  <a:cubicBezTo>
                    <a:pt x="43" y="187"/>
                    <a:pt x="53" y="183"/>
                    <a:pt x="61" y="175"/>
                  </a:cubicBezTo>
                  <a:cubicBezTo>
                    <a:pt x="69" y="167"/>
                    <a:pt x="73" y="158"/>
                    <a:pt x="73" y="146"/>
                  </a:cubicBezTo>
                  <a:cubicBezTo>
                    <a:pt x="73" y="135"/>
                    <a:pt x="69" y="126"/>
                    <a:pt x="61" y="118"/>
                  </a:cubicBezTo>
                  <a:cubicBezTo>
                    <a:pt x="53" y="110"/>
                    <a:pt x="43" y="106"/>
                    <a:pt x="32" y="106"/>
                  </a:cubicBezTo>
                  <a:cubicBezTo>
                    <a:pt x="21" y="106"/>
                    <a:pt x="11" y="110"/>
                    <a:pt x="3" y="118"/>
                  </a:cubicBezTo>
                  <a:cubicBezTo>
                    <a:pt x="2" y="119"/>
                    <a:pt x="1" y="120"/>
                    <a:pt x="0" y="12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" y="61"/>
                    <a:pt x="1" y="61"/>
                    <a:pt x="2" y="61"/>
                  </a:cubicBezTo>
                  <a:cubicBezTo>
                    <a:pt x="12" y="61"/>
                    <a:pt x="22" y="61"/>
                    <a:pt x="32" y="6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7" y="4"/>
                    <a:pt x="107" y="8"/>
                    <a:pt x="126" y="15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47" y="95"/>
                    <a:pt x="167" y="106"/>
                    <a:pt x="186" y="120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54" y="91"/>
                    <a:pt x="262" y="98"/>
                    <a:pt x="270" y="106"/>
                  </a:cubicBezTo>
                  <a:cubicBezTo>
                    <a:pt x="276" y="113"/>
                    <a:pt x="282" y="119"/>
                    <a:pt x="288" y="126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66" y="204"/>
                    <a:pt x="278" y="224"/>
                    <a:pt x="288" y="244"/>
                  </a:cubicBezTo>
                  <a:cubicBezTo>
                    <a:pt x="359" y="244"/>
                    <a:pt x="359" y="244"/>
                    <a:pt x="359" y="244"/>
                  </a:cubicBezTo>
                  <a:cubicBezTo>
                    <a:pt x="365" y="263"/>
                    <a:pt x="370" y="282"/>
                    <a:pt x="374" y="301"/>
                  </a:cubicBezTo>
                  <a:cubicBezTo>
                    <a:pt x="313" y="341"/>
                    <a:pt x="313" y="341"/>
                    <a:pt x="313" y="341"/>
                  </a:cubicBezTo>
                  <a:cubicBezTo>
                    <a:pt x="314" y="352"/>
                    <a:pt x="314" y="363"/>
                    <a:pt x="314" y="374"/>
                  </a:cubicBezTo>
                  <a:cubicBezTo>
                    <a:pt x="314" y="375"/>
                    <a:pt x="314" y="375"/>
                    <a:pt x="314" y="376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śliḋe">
              <a:extLst>
                <a:ext uri="{FF2B5EF4-FFF2-40B4-BE49-F238E27FC236}">
                  <a16:creationId xmlns:a16="http://schemas.microsoft.com/office/drawing/2014/main" id="{614983EE-2170-42BA-8808-8EC58FDE0894}"/>
                </a:ext>
              </a:extLst>
            </p:cNvPr>
            <p:cNvSpPr/>
            <p:nvPr/>
          </p:nvSpPr>
          <p:spPr bwMode="auto">
            <a:xfrm>
              <a:off x="5723029" y="3712117"/>
              <a:ext cx="2484713" cy="2057142"/>
            </a:xfrm>
            <a:custGeom>
              <a:avLst/>
              <a:gdLst/>
              <a:ahLst/>
              <a:cxnLst>
                <a:cxn ang="0">
                  <a:pos x="74" y="156"/>
                </a:cxn>
                <a:cxn ang="0">
                  <a:pos x="185" y="110"/>
                </a:cxn>
                <a:cxn ang="0">
                  <a:pos x="232" y="0"/>
                </a:cxn>
                <a:cxn ang="0">
                  <a:pos x="274" y="0"/>
                </a:cxn>
                <a:cxn ang="0">
                  <a:pos x="274" y="1"/>
                </a:cxn>
                <a:cxn ang="0">
                  <a:pos x="262" y="30"/>
                </a:cxn>
                <a:cxn ang="0">
                  <a:pos x="274" y="58"/>
                </a:cxn>
                <a:cxn ang="0">
                  <a:pos x="302" y="70"/>
                </a:cxn>
                <a:cxn ang="0">
                  <a:pos x="331" y="58"/>
                </a:cxn>
                <a:cxn ang="0">
                  <a:pos x="343" y="30"/>
                </a:cxn>
                <a:cxn ang="0">
                  <a:pos x="331" y="1"/>
                </a:cxn>
                <a:cxn ang="0">
                  <a:pos x="330" y="0"/>
                </a:cxn>
                <a:cxn ang="0">
                  <a:pos x="388" y="0"/>
                </a:cxn>
                <a:cxn ang="0">
                  <a:pos x="387" y="32"/>
                </a:cxn>
                <a:cxn ang="0">
                  <a:pos x="449" y="66"/>
                </a:cxn>
                <a:cxn ang="0">
                  <a:pos x="435" y="121"/>
                </a:cxn>
                <a:cxn ang="0">
                  <a:pos x="362" y="125"/>
                </a:cxn>
                <a:cxn ang="0">
                  <a:pos x="328" y="183"/>
                </a:cxn>
                <a:cxn ang="0">
                  <a:pos x="365" y="243"/>
                </a:cxn>
                <a:cxn ang="0">
                  <a:pos x="344" y="266"/>
                </a:cxn>
                <a:cxn ang="0">
                  <a:pos x="321" y="287"/>
                </a:cxn>
                <a:cxn ang="0">
                  <a:pos x="260" y="251"/>
                </a:cxn>
                <a:cxn ang="0">
                  <a:pos x="202" y="285"/>
                </a:cxn>
                <a:cxn ang="0">
                  <a:pos x="202" y="356"/>
                </a:cxn>
                <a:cxn ang="0">
                  <a:pos x="144" y="371"/>
                </a:cxn>
                <a:cxn ang="0">
                  <a:pos x="108" y="309"/>
                </a:cxn>
                <a:cxn ang="0">
                  <a:pos x="76" y="311"/>
                </a:cxn>
                <a:cxn ang="0">
                  <a:pos x="74" y="311"/>
                </a:cxn>
                <a:cxn ang="0">
                  <a:pos x="74" y="248"/>
                </a:cxn>
                <a:cxn ang="0">
                  <a:pos x="69" y="254"/>
                </a:cxn>
                <a:cxn ang="0">
                  <a:pos x="40" y="266"/>
                </a:cxn>
                <a:cxn ang="0">
                  <a:pos x="11" y="254"/>
                </a:cxn>
                <a:cxn ang="0">
                  <a:pos x="0" y="226"/>
                </a:cxn>
                <a:cxn ang="0">
                  <a:pos x="11" y="197"/>
                </a:cxn>
                <a:cxn ang="0">
                  <a:pos x="40" y="185"/>
                </a:cxn>
                <a:cxn ang="0">
                  <a:pos x="69" y="197"/>
                </a:cxn>
                <a:cxn ang="0">
                  <a:pos x="74" y="203"/>
                </a:cxn>
                <a:cxn ang="0">
                  <a:pos x="74" y="156"/>
                </a:cxn>
              </a:cxnLst>
              <a:rect l="0" t="0" r="r" b="b"/>
              <a:pathLst>
                <a:path w="449" h="371">
                  <a:moveTo>
                    <a:pt x="74" y="156"/>
                  </a:moveTo>
                  <a:cubicBezTo>
                    <a:pt x="117" y="156"/>
                    <a:pt x="155" y="141"/>
                    <a:pt x="185" y="110"/>
                  </a:cubicBezTo>
                  <a:cubicBezTo>
                    <a:pt x="216" y="80"/>
                    <a:pt x="231" y="43"/>
                    <a:pt x="232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4" y="0"/>
                    <a:pt x="274" y="1"/>
                    <a:pt x="274" y="1"/>
                  </a:cubicBezTo>
                  <a:cubicBezTo>
                    <a:pt x="266" y="9"/>
                    <a:pt x="262" y="19"/>
                    <a:pt x="262" y="30"/>
                  </a:cubicBezTo>
                  <a:cubicBezTo>
                    <a:pt x="262" y="41"/>
                    <a:pt x="266" y="51"/>
                    <a:pt x="274" y="58"/>
                  </a:cubicBezTo>
                  <a:cubicBezTo>
                    <a:pt x="282" y="66"/>
                    <a:pt x="291" y="70"/>
                    <a:pt x="302" y="70"/>
                  </a:cubicBezTo>
                  <a:cubicBezTo>
                    <a:pt x="314" y="70"/>
                    <a:pt x="323" y="66"/>
                    <a:pt x="331" y="58"/>
                  </a:cubicBezTo>
                  <a:cubicBezTo>
                    <a:pt x="339" y="51"/>
                    <a:pt x="343" y="41"/>
                    <a:pt x="343" y="30"/>
                  </a:cubicBezTo>
                  <a:cubicBezTo>
                    <a:pt x="343" y="19"/>
                    <a:pt x="339" y="9"/>
                    <a:pt x="331" y="1"/>
                  </a:cubicBezTo>
                  <a:cubicBezTo>
                    <a:pt x="331" y="1"/>
                    <a:pt x="330" y="0"/>
                    <a:pt x="330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11"/>
                    <a:pt x="388" y="22"/>
                    <a:pt x="387" y="32"/>
                  </a:cubicBezTo>
                  <a:cubicBezTo>
                    <a:pt x="449" y="66"/>
                    <a:pt x="449" y="66"/>
                    <a:pt x="449" y="66"/>
                  </a:cubicBezTo>
                  <a:cubicBezTo>
                    <a:pt x="446" y="85"/>
                    <a:pt x="441" y="103"/>
                    <a:pt x="435" y="121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53" y="145"/>
                    <a:pt x="342" y="164"/>
                    <a:pt x="328" y="183"/>
                  </a:cubicBezTo>
                  <a:cubicBezTo>
                    <a:pt x="365" y="243"/>
                    <a:pt x="365" y="243"/>
                    <a:pt x="365" y="243"/>
                  </a:cubicBezTo>
                  <a:cubicBezTo>
                    <a:pt x="358" y="251"/>
                    <a:pt x="351" y="258"/>
                    <a:pt x="344" y="266"/>
                  </a:cubicBezTo>
                  <a:cubicBezTo>
                    <a:pt x="336" y="273"/>
                    <a:pt x="329" y="280"/>
                    <a:pt x="321" y="287"/>
                  </a:cubicBezTo>
                  <a:cubicBezTo>
                    <a:pt x="260" y="251"/>
                    <a:pt x="260" y="251"/>
                    <a:pt x="260" y="251"/>
                  </a:cubicBezTo>
                  <a:cubicBezTo>
                    <a:pt x="241" y="265"/>
                    <a:pt x="222" y="276"/>
                    <a:pt x="202" y="285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183" y="363"/>
                    <a:pt x="164" y="368"/>
                    <a:pt x="144" y="371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97" y="310"/>
                    <a:pt x="86" y="311"/>
                    <a:pt x="76" y="311"/>
                  </a:cubicBezTo>
                  <a:cubicBezTo>
                    <a:pt x="75" y="311"/>
                    <a:pt x="75" y="311"/>
                    <a:pt x="74" y="311"/>
                  </a:cubicBezTo>
                  <a:cubicBezTo>
                    <a:pt x="74" y="248"/>
                    <a:pt x="74" y="248"/>
                    <a:pt x="74" y="248"/>
                  </a:cubicBezTo>
                  <a:cubicBezTo>
                    <a:pt x="73" y="250"/>
                    <a:pt x="71" y="252"/>
                    <a:pt x="69" y="254"/>
                  </a:cubicBezTo>
                  <a:cubicBezTo>
                    <a:pt x="61" y="262"/>
                    <a:pt x="51" y="266"/>
                    <a:pt x="40" y="266"/>
                  </a:cubicBezTo>
                  <a:cubicBezTo>
                    <a:pt x="29" y="266"/>
                    <a:pt x="19" y="262"/>
                    <a:pt x="11" y="254"/>
                  </a:cubicBezTo>
                  <a:cubicBezTo>
                    <a:pt x="4" y="247"/>
                    <a:pt x="0" y="237"/>
                    <a:pt x="0" y="226"/>
                  </a:cubicBezTo>
                  <a:cubicBezTo>
                    <a:pt x="0" y="215"/>
                    <a:pt x="4" y="205"/>
                    <a:pt x="11" y="197"/>
                  </a:cubicBezTo>
                  <a:cubicBezTo>
                    <a:pt x="19" y="189"/>
                    <a:pt x="29" y="185"/>
                    <a:pt x="40" y="185"/>
                  </a:cubicBezTo>
                  <a:cubicBezTo>
                    <a:pt x="51" y="185"/>
                    <a:pt x="61" y="189"/>
                    <a:pt x="69" y="197"/>
                  </a:cubicBezTo>
                  <a:cubicBezTo>
                    <a:pt x="71" y="199"/>
                    <a:pt x="73" y="201"/>
                    <a:pt x="74" y="203"/>
                  </a:cubicBezTo>
                  <a:lnTo>
                    <a:pt x="74" y="156"/>
                  </a:ln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ṣḻîďè">
              <a:extLst>
                <a:ext uri="{FF2B5EF4-FFF2-40B4-BE49-F238E27FC236}">
                  <a16:creationId xmlns:a16="http://schemas.microsoft.com/office/drawing/2014/main" id="{1614A0B5-1E20-46F8-B0CA-A1675CA75A31}"/>
                </a:ext>
              </a:extLst>
            </p:cNvPr>
            <p:cNvSpPr/>
            <p:nvPr/>
          </p:nvSpPr>
          <p:spPr bwMode="auto">
            <a:xfrm>
              <a:off x="4076009" y="3291092"/>
              <a:ext cx="2057142" cy="2471623"/>
            </a:xfrm>
            <a:custGeom>
              <a:avLst/>
              <a:gdLst/>
              <a:ahLst/>
              <a:cxnLst>
                <a:cxn ang="0">
                  <a:pos x="372" y="232"/>
                </a:cxn>
                <a:cxn ang="0">
                  <a:pos x="372" y="279"/>
                </a:cxn>
                <a:cxn ang="0">
                  <a:pos x="367" y="273"/>
                </a:cxn>
                <a:cxn ang="0">
                  <a:pos x="338" y="261"/>
                </a:cxn>
                <a:cxn ang="0">
                  <a:pos x="309" y="273"/>
                </a:cxn>
                <a:cxn ang="0">
                  <a:pos x="298" y="302"/>
                </a:cxn>
                <a:cxn ang="0">
                  <a:pos x="309" y="330"/>
                </a:cxn>
                <a:cxn ang="0">
                  <a:pos x="338" y="342"/>
                </a:cxn>
                <a:cxn ang="0">
                  <a:pos x="367" y="330"/>
                </a:cxn>
                <a:cxn ang="0">
                  <a:pos x="372" y="324"/>
                </a:cxn>
                <a:cxn ang="0">
                  <a:pos x="372" y="387"/>
                </a:cxn>
                <a:cxn ang="0">
                  <a:pos x="340" y="385"/>
                </a:cxn>
                <a:cxn ang="0">
                  <a:pos x="302" y="446"/>
                </a:cxn>
                <a:cxn ang="0">
                  <a:pos x="242" y="430"/>
                </a:cxn>
                <a:cxn ang="0">
                  <a:pos x="247" y="361"/>
                </a:cxn>
                <a:cxn ang="0">
                  <a:pos x="184" y="323"/>
                </a:cxn>
                <a:cxn ang="0">
                  <a:pos x="129" y="363"/>
                </a:cxn>
                <a:cxn ang="0">
                  <a:pos x="106" y="342"/>
                </a:cxn>
                <a:cxn ang="0">
                  <a:pos x="82" y="316"/>
                </a:cxn>
                <a:cxn ang="0">
                  <a:pos x="118" y="254"/>
                </a:cxn>
                <a:cxn ang="0">
                  <a:pos x="86" y="199"/>
                </a:cxn>
                <a:cxn ang="0">
                  <a:pos x="15" y="199"/>
                </a:cxn>
                <a:cxn ang="0">
                  <a:pos x="0" y="141"/>
                </a:cxn>
                <a:cxn ang="0">
                  <a:pos x="62" y="104"/>
                </a:cxn>
                <a:cxn ang="0">
                  <a:pos x="61" y="84"/>
                </a:cxn>
                <a:cxn ang="0">
                  <a:pos x="61" y="76"/>
                </a:cxn>
                <a:cxn ang="0">
                  <a:pos x="118" y="76"/>
                </a:cxn>
                <a:cxn ang="0">
                  <a:pos x="109" y="69"/>
                </a:cxn>
                <a:cxn ang="0">
                  <a:pos x="97" y="41"/>
                </a:cxn>
                <a:cxn ang="0">
                  <a:pos x="109" y="12"/>
                </a:cxn>
                <a:cxn ang="0">
                  <a:pos x="138" y="0"/>
                </a:cxn>
                <a:cxn ang="0">
                  <a:pos x="167" y="12"/>
                </a:cxn>
                <a:cxn ang="0">
                  <a:pos x="179" y="41"/>
                </a:cxn>
                <a:cxn ang="0">
                  <a:pos x="167" y="69"/>
                </a:cxn>
                <a:cxn ang="0">
                  <a:pos x="158" y="76"/>
                </a:cxn>
                <a:cxn ang="0">
                  <a:pos x="214" y="76"/>
                </a:cxn>
                <a:cxn ang="0">
                  <a:pos x="260" y="186"/>
                </a:cxn>
                <a:cxn ang="0">
                  <a:pos x="372" y="232"/>
                </a:cxn>
                <a:cxn ang="0">
                  <a:pos x="372" y="232"/>
                </a:cxn>
              </a:cxnLst>
              <a:rect l="0" t="0" r="r" b="b"/>
              <a:pathLst>
                <a:path w="372" h="446">
                  <a:moveTo>
                    <a:pt x="372" y="232"/>
                  </a:moveTo>
                  <a:cubicBezTo>
                    <a:pt x="372" y="279"/>
                    <a:pt x="372" y="279"/>
                    <a:pt x="372" y="279"/>
                  </a:cubicBezTo>
                  <a:cubicBezTo>
                    <a:pt x="371" y="277"/>
                    <a:pt x="369" y="275"/>
                    <a:pt x="367" y="273"/>
                  </a:cubicBezTo>
                  <a:cubicBezTo>
                    <a:pt x="359" y="265"/>
                    <a:pt x="349" y="261"/>
                    <a:pt x="338" y="261"/>
                  </a:cubicBezTo>
                  <a:cubicBezTo>
                    <a:pt x="327" y="261"/>
                    <a:pt x="317" y="265"/>
                    <a:pt x="309" y="273"/>
                  </a:cubicBezTo>
                  <a:cubicBezTo>
                    <a:pt x="302" y="281"/>
                    <a:pt x="298" y="291"/>
                    <a:pt x="298" y="302"/>
                  </a:cubicBezTo>
                  <a:cubicBezTo>
                    <a:pt x="298" y="313"/>
                    <a:pt x="302" y="323"/>
                    <a:pt x="309" y="330"/>
                  </a:cubicBezTo>
                  <a:cubicBezTo>
                    <a:pt x="317" y="338"/>
                    <a:pt x="327" y="342"/>
                    <a:pt x="338" y="342"/>
                  </a:cubicBezTo>
                  <a:cubicBezTo>
                    <a:pt x="349" y="342"/>
                    <a:pt x="359" y="338"/>
                    <a:pt x="367" y="330"/>
                  </a:cubicBezTo>
                  <a:cubicBezTo>
                    <a:pt x="369" y="328"/>
                    <a:pt x="371" y="326"/>
                    <a:pt x="372" y="324"/>
                  </a:cubicBezTo>
                  <a:cubicBezTo>
                    <a:pt x="372" y="387"/>
                    <a:pt x="372" y="387"/>
                    <a:pt x="372" y="387"/>
                  </a:cubicBezTo>
                  <a:cubicBezTo>
                    <a:pt x="361" y="387"/>
                    <a:pt x="351" y="386"/>
                    <a:pt x="340" y="385"/>
                  </a:cubicBezTo>
                  <a:cubicBezTo>
                    <a:pt x="302" y="446"/>
                    <a:pt x="302" y="446"/>
                    <a:pt x="302" y="446"/>
                  </a:cubicBezTo>
                  <a:cubicBezTo>
                    <a:pt x="281" y="443"/>
                    <a:pt x="261" y="437"/>
                    <a:pt x="242" y="430"/>
                  </a:cubicBezTo>
                  <a:cubicBezTo>
                    <a:pt x="247" y="361"/>
                    <a:pt x="247" y="361"/>
                    <a:pt x="247" y="361"/>
                  </a:cubicBezTo>
                  <a:cubicBezTo>
                    <a:pt x="225" y="351"/>
                    <a:pt x="204" y="338"/>
                    <a:pt x="184" y="323"/>
                  </a:cubicBezTo>
                  <a:cubicBezTo>
                    <a:pt x="129" y="363"/>
                    <a:pt x="129" y="363"/>
                    <a:pt x="129" y="363"/>
                  </a:cubicBezTo>
                  <a:cubicBezTo>
                    <a:pt x="121" y="356"/>
                    <a:pt x="113" y="349"/>
                    <a:pt x="106" y="342"/>
                  </a:cubicBezTo>
                  <a:cubicBezTo>
                    <a:pt x="97" y="333"/>
                    <a:pt x="89" y="325"/>
                    <a:pt x="82" y="316"/>
                  </a:cubicBezTo>
                  <a:cubicBezTo>
                    <a:pt x="118" y="254"/>
                    <a:pt x="118" y="254"/>
                    <a:pt x="118" y="254"/>
                  </a:cubicBezTo>
                  <a:cubicBezTo>
                    <a:pt x="105" y="237"/>
                    <a:pt x="95" y="219"/>
                    <a:pt x="86" y="199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8" y="180"/>
                    <a:pt x="4" y="161"/>
                    <a:pt x="0" y="141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62" y="98"/>
                    <a:pt x="61" y="91"/>
                    <a:pt x="61" y="84"/>
                  </a:cubicBezTo>
                  <a:cubicBezTo>
                    <a:pt x="61" y="82"/>
                    <a:pt x="61" y="79"/>
                    <a:pt x="61" y="76"/>
                  </a:cubicBezTo>
                  <a:cubicBezTo>
                    <a:pt x="118" y="76"/>
                    <a:pt x="118" y="76"/>
                    <a:pt x="118" y="76"/>
                  </a:cubicBezTo>
                  <a:cubicBezTo>
                    <a:pt x="115" y="74"/>
                    <a:pt x="112" y="72"/>
                    <a:pt x="109" y="69"/>
                  </a:cubicBezTo>
                  <a:cubicBezTo>
                    <a:pt x="101" y="61"/>
                    <a:pt x="97" y="52"/>
                    <a:pt x="97" y="41"/>
                  </a:cubicBezTo>
                  <a:cubicBezTo>
                    <a:pt x="97" y="29"/>
                    <a:pt x="101" y="20"/>
                    <a:pt x="109" y="12"/>
                  </a:cubicBezTo>
                  <a:cubicBezTo>
                    <a:pt x="117" y="4"/>
                    <a:pt x="127" y="0"/>
                    <a:pt x="138" y="0"/>
                  </a:cubicBezTo>
                  <a:cubicBezTo>
                    <a:pt x="149" y="0"/>
                    <a:pt x="159" y="4"/>
                    <a:pt x="167" y="12"/>
                  </a:cubicBezTo>
                  <a:cubicBezTo>
                    <a:pt x="175" y="20"/>
                    <a:pt x="179" y="29"/>
                    <a:pt x="179" y="41"/>
                  </a:cubicBezTo>
                  <a:cubicBezTo>
                    <a:pt x="179" y="52"/>
                    <a:pt x="175" y="61"/>
                    <a:pt x="167" y="69"/>
                  </a:cubicBezTo>
                  <a:cubicBezTo>
                    <a:pt x="164" y="72"/>
                    <a:pt x="161" y="74"/>
                    <a:pt x="158" y="76"/>
                  </a:cubicBezTo>
                  <a:cubicBezTo>
                    <a:pt x="214" y="76"/>
                    <a:pt x="214" y="76"/>
                    <a:pt x="214" y="76"/>
                  </a:cubicBezTo>
                  <a:cubicBezTo>
                    <a:pt x="214" y="119"/>
                    <a:pt x="229" y="156"/>
                    <a:pt x="260" y="186"/>
                  </a:cubicBezTo>
                  <a:cubicBezTo>
                    <a:pt x="291" y="217"/>
                    <a:pt x="328" y="232"/>
                    <a:pt x="372" y="232"/>
                  </a:cubicBezTo>
                  <a:cubicBezTo>
                    <a:pt x="372" y="232"/>
                    <a:pt x="372" y="232"/>
                    <a:pt x="372" y="232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A7FE220-7929-4647-A6C6-0FAE95AC6ABD}"/>
                </a:ext>
              </a:extLst>
            </p:cNvPr>
            <p:cNvCxnSpPr/>
            <p:nvPr/>
          </p:nvCxnSpPr>
          <p:spPr>
            <a:xfrm flipV="1">
              <a:off x="7816958" y="2139771"/>
              <a:ext cx="994498" cy="530690"/>
            </a:xfrm>
            <a:prstGeom prst="line">
              <a:avLst/>
            </a:prstGeom>
            <a:ln w="12700" cmpd="sng">
              <a:solidFill>
                <a:schemeClr val="accent2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ED209722-097F-45D5-A7EB-A43092DB4444}"/>
                </a:ext>
              </a:extLst>
            </p:cNvPr>
            <p:cNvCxnSpPr/>
            <p:nvPr/>
          </p:nvCxnSpPr>
          <p:spPr>
            <a:xfrm>
              <a:off x="7874951" y="4582625"/>
              <a:ext cx="936504" cy="497936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ABF2E47-143A-4603-9670-DAA05D9B1C9A}"/>
                </a:ext>
              </a:extLst>
            </p:cNvPr>
            <p:cNvCxnSpPr/>
            <p:nvPr/>
          </p:nvCxnSpPr>
          <p:spPr>
            <a:xfrm flipH="1">
              <a:off x="3393895" y="4582625"/>
              <a:ext cx="936504" cy="497936"/>
            </a:xfrm>
            <a:prstGeom prst="line">
              <a:avLst/>
            </a:prstGeom>
            <a:ln w="12700" cmpd="sng">
              <a:solidFill>
                <a:schemeClr val="accent4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99A692D-C90F-46C8-BCBD-DE421A9A1E57}"/>
                </a:ext>
              </a:extLst>
            </p:cNvPr>
            <p:cNvCxnSpPr/>
            <p:nvPr/>
          </p:nvCxnSpPr>
          <p:spPr>
            <a:xfrm flipH="1" flipV="1">
              <a:off x="3266698" y="2214249"/>
              <a:ext cx="1063702" cy="488487"/>
            </a:xfrm>
            <a:prstGeom prst="line">
              <a:avLst/>
            </a:prstGeom>
            <a:ln w="12700" cmpd="sng">
              <a:solidFill>
                <a:schemeClr val="accent1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íṩľídè">
              <a:extLst>
                <a:ext uri="{FF2B5EF4-FFF2-40B4-BE49-F238E27FC236}">
                  <a16:creationId xmlns:a16="http://schemas.microsoft.com/office/drawing/2014/main" id="{4BEE8F29-BC1F-4F9E-803D-2D57698AC847}"/>
                </a:ext>
              </a:extLst>
            </p:cNvPr>
            <p:cNvSpPr/>
            <p:nvPr/>
          </p:nvSpPr>
          <p:spPr bwMode="black">
            <a:xfrm>
              <a:off x="5286000" y="3500356"/>
              <a:ext cx="1660842" cy="461665"/>
            </a:xfrm>
            <a:prstGeom prst="rect">
              <a:avLst/>
            </a:prstGeom>
            <a:effectLst/>
          </p:spPr>
          <p:txBody>
            <a:bodyPr wrap="none" anchor="ctr" anchorCtr="0">
              <a:normAutofit/>
            </a:bodyPr>
            <a:lstStyle/>
            <a:p>
              <a:pPr algn="ctr"/>
              <a:r>
                <a:rPr lang="en-US" altLang="zh-CN" sz="2400" b="1" dirty="0"/>
                <a:t>Limitation</a:t>
              </a:r>
              <a:r>
                <a:rPr lang="zh-CN" altLang="en-US" sz="2400" b="1" dirty="0"/>
                <a:t> </a:t>
              </a:r>
              <a:endParaRPr lang="zh-CN" altLang="en-US" sz="2400" b="1" spc="-20" dirty="0">
                <a:solidFill>
                  <a:schemeClr val="accent6"/>
                </a:solidFill>
              </a:endParaRPr>
            </a:p>
          </p:txBody>
        </p:sp>
        <p:sp>
          <p:nvSpPr>
            <p:cNvPr id="15" name="ïṡḻiḓe">
              <a:extLst>
                <a:ext uri="{FF2B5EF4-FFF2-40B4-BE49-F238E27FC236}">
                  <a16:creationId xmlns:a16="http://schemas.microsoft.com/office/drawing/2014/main" id="{3590FFBD-D68D-421D-84AB-A4FB396A54B8}"/>
                </a:ext>
              </a:extLst>
            </p:cNvPr>
            <p:cNvSpPr txBox="1"/>
            <p:nvPr/>
          </p:nvSpPr>
          <p:spPr>
            <a:xfrm>
              <a:off x="669925" y="1817232"/>
              <a:ext cx="2450742" cy="321708"/>
            </a:xfrm>
            <a:prstGeom prst="rect">
              <a:avLst/>
            </a:prstGeom>
          </p:spPr>
          <p:txBody>
            <a:bodyPr vert="horz" wrap="none" lIns="90000" tIns="46800" rIns="90000" bIns="46800" anchor="ctr">
              <a:noAutofit/>
            </a:bodyPr>
            <a:lstStyle/>
            <a:p>
              <a:pPr algn="r">
                <a:spcBef>
                  <a:spcPct val="0"/>
                </a:spcBef>
              </a:pPr>
              <a:r>
                <a:rPr lang="en-US" altLang="zh-CN" sz="1600" b="1" dirty="0"/>
                <a:t>Case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Sensitive</a:t>
              </a:r>
              <a:r>
                <a:rPr lang="zh-CN" altLang="en-US" sz="1600" b="1" dirty="0"/>
                <a:t> </a:t>
              </a:r>
            </a:p>
          </p:txBody>
        </p:sp>
        <p:sp>
          <p:nvSpPr>
            <p:cNvPr id="16" name="iṣliḓê">
              <a:extLst>
                <a:ext uri="{FF2B5EF4-FFF2-40B4-BE49-F238E27FC236}">
                  <a16:creationId xmlns:a16="http://schemas.microsoft.com/office/drawing/2014/main" id="{F8F76FEE-7623-42A6-AE37-163D723AC8C7}"/>
                </a:ext>
              </a:extLst>
            </p:cNvPr>
            <p:cNvSpPr txBox="1"/>
            <p:nvPr/>
          </p:nvSpPr>
          <p:spPr>
            <a:xfrm>
              <a:off x="669925" y="2185106"/>
              <a:ext cx="2446348" cy="748894"/>
            </a:xfrm>
            <a:prstGeom prst="rect">
              <a:avLst/>
            </a:prstGeom>
          </p:spPr>
          <p:txBody>
            <a:bodyPr vert="horz" wrap="square" lIns="90000" tIns="46800" rIns="90000" bIns="46800" anchor="ctr">
              <a:noAutofit/>
            </a:bodyPr>
            <a:lstStyle/>
            <a:p>
              <a:pPr algn="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400" dirty="0"/>
                <a:t>Not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suitable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to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all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general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problems</a:t>
              </a:r>
              <a:endParaRPr lang="zh-CN" altLang="en-US" sz="1400" dirty="0"/>
            </a:p>
          </p:txBody>
        </p:sp>
        <p:sp>
          <p:nvSpPr>
            <p:cNvPr id="17" name="iSlîḋè">
              <a:extLst>
                <a:ext uri="{FF2B5EF4-FFF2-40B4-BE49-F238E27FC236}">
                  <a16:creationId xmlns:a16="http://schemas.microsoft.com/office/drawing/2014/main" id="{5BA02945-13FB-4975-82A7-10E48043ACA1}"/>
                </a:ext>
              </a:extLst>
            </p:cNvPr>
            <p:cNvSpPr txBox="1"/>
            <p:nvPr/>
          </p:nvSpPr>
          <p:spPr>
            <a:xfrm>
              <a:off x="669925" y="4672896"/>
              <a:ext cx="2625550" cy="321708"/>
            </a:xfrm>
            <a:prstGeom prst="rect">
              <a:avLst/>
            </a:prstGeom>
          </p:spPr>
          <p:txBody>
            <a:bodyPr vert="horz" wrap="none" lIns="90000" tIns="46800" rIns="90000" bIns="46800" anchor="ctr">
              <a:noAutofit/>
            </a:bodyPr>
            <a:lstStyle/>
            <a:p>
              <a:pPr algn="r">
                <a:spcBef>
                  <a:spcPct val="0"/>
                </a:spcBef>
              </a:pPr>
              <a:r>
                <a:rPr lang="en-US" altLang="zh-CN" sz="1600" b="1" dirty="0"/>
                <a:t>Position</a:t>
              </a:r>
              <a:endParaRPr lang="zh-CN" altLang="en-US" sz="1600" b="1" dirty="0"/>
            </a:p>
          </p:txBody>
        </p:sp>
        <p:sp>
          <p:nvSpPr>
            <p:cNvPr id="18" name="îŝḻíḓe">
              <a:extLst>
                <a:ext uri="{FF2B5EF4-FFF2-40B4-BE49-F238E27FC236}">
                  <a16:creationId xmlns:a16="http://schemas.microsoft.com/office/drawing/2014/main" id="{8ED7E5BF-B90B-4151-826A-93A9A28429F6}"/>
                </a:ext>
              </a:extLst>
            </p:cNvPr>
            <p:cNvSpPr txBox="1"/>
            <p:nvPr/>
          </p:nvSpPr>
          <p:spPr>
            <a:xfrm>
              <a:off x="669925" y="5040769"/>
              <a:ext cx="2723970" cy="1195018"/>
            </a:xfrm>
            <a:prstGeom prst="rect">
              <a:avLst/>
            </a:prstGeom>
          </p:spPr>
          <p:txBody>
            <a:bodyPr vert="horz" wrap="square" lIns="90000" tIns="46800" rIns="90000" bIns="46800" anchor="ctr">
              <a:noAutofit/>
            </a:bodyPr>
            <a:lstStyle/>
            <a:p>
              <a:pPr algn="r">
                <a:lnSpc>
                  <a:spcPct val="150000"/>
                </a:lnSpc>
                <a:spcBef>
                  <a:spcPct val="0"/>
                </a:spcBef>
              </a:pPr>
              <a:r>
                <a:rPr lang="en-US" sz="1400" dirty="0" err="1"/>
                <a:t>u</a:t>
              </a:r>
              <a:r>
                <a:rPr lang="en-US" sz="1400" baseline="-25000" dirty="0" err="1"/>
                <a:t>j</a:t>
              </a:r>
              <a:r>
                <a:rPr lang="en-US" sz="1400" baseline="-25000" dirty="0"/>
                <a:t> </a:t>
              </a:r>
              <a:r>
                <a:rPr lang="en-US" sz="1400" dirty="0"/>
                <a:t>– </a:t>
              </a:r>
              <a:r>
                <a:rPr lang="en-US" sz="1400" dirty="0" err="1"/>
                <a:t>u</a:t>
              </a:r>
              <a:r>
                <a:rPr lang="en-US" sz="1400" baseline="-25000" dirty="0" err="1"/>
                <a:t>i</a:t>
              </a:r>
              <a:r>
                <a:rPr lang="en-US" sz="1400" baseline="-25000" dirty="0"/>
                <a:t> </a:t>
              </a:r>
              <a:r>
                <a:rPr lang="en-US" sz="1400" dirty="0"/>
                <a:t>+ </a:t>
              </a:r>
              <a:r>
                <a:rPr lang="en-US" altLang="zh-CN" sz="1400" dirty="0"/>
                <a:t>13</a:t>
              </a:r>
              <a:r>
                <a:rPr lang="en-US" sz="1400" dirty="0"/>
                <a:t>(1-x</a:t>
              </a:r>
              <a:r>
                <a:rPr lang="en-US" sz="1400" baseline="-25000" dirty="0"/>
                <a:t>ij</a:t>
              </a:r>
              <a:r>
                <a:rPr lang="en-US" sz="1400" dirty="0"/>
                <a:t>) &gt;= 1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can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not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have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too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much,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excel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can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not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process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it.</a:t>
              </a:r>
              <a:r>
                <a:rPr lang="zh-CN" altLang="en-US" sz="1400" dirty="0"/>
                <a:t> </a:t>
              </a:r>
              <a:r>
                <a:rPr lang="en-US" sz="1400" dirty="0"/>
                <a:t> </a:t>
              </a:r>
              <a:endParaRPr lang="zh-CN" altLang="en-US" sz="1400" dirty="0"/>
            </a:p>
          </p:txBody>
        </p:sp>
        <p:sp>
          <p:nvSpPr>
            <p:cNvPr id="19" name="išḷíḍè">
              <a:extLst>
                <a:ext uri="{FF2B5EF4-FFF2-40B4-BE49-F238E27FC236}">
                  <a16:creationId xmlns:a16="http://schemas.microsoft.com/office/drawing/2014/main" id="{16CB3B6A-509A-4FA1-A22A-FACB39077690}"/>
                </a:ext>
              </a:extLst>
            </p:cNvPr>
            <p:cNvSpPr txBox="1"/>
            <p:nvPr/>
          </p:nvSpPr>
          <p:spPr>
            <a:xfrm>
              <a:off x="8910446" y="1742754"/>
              <a:ext cx="2627703" cy="321708"/>
            </a:xfrm>
            <a:prstGeom prst="rect">
              <a:avLst/>
            </a:prstGeom>
          </p:spPr>
          <p:txBody>
            <a:bodyPr vert="horz" wrap="none" lIns="90000" tIns="46800" rIns="90000" bIns="46800" anchor="ctr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600" b="1" dirty="0"/>
                <a:t>Number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of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Nodes</a:t>
              </a:r>
              <a:endParaRPr lang="zh-CN" altLang="en-US" sz="1600" b="1" dirty="0"/>
            </a:p>
          </p:txBody>
        </p:sp>
        <p:sp>
          <p:nvSpPr>
            <p:cNvPr id="20" name="îşļïďê">
              <a:extLst>
                <a:ext uri="{FF2B5EF4-FFF2-40B4-BE49-F238E27FC236}">
                  <a16:creationId xmlns:a16="http://schemas.microsoft.com/office/drawing/2014/main" id="{3A6D5B9B-CD6A-4E64-8EC2-D7052453EF76}"/>
                </a:ext>
              </a:extLst>
            </p:cNvPr>
            <p:cNvSpPr txBox="1"/>
            <p:nvPr/>
          </p:nvSpPr>
          <p:spPr>
            <a:xfrm>
              <a:off x="8904312" y="2110628"/>
              <a:ext cx="2625800" cy="823372"/>
            </a:xfrm>
            <a:prstGeom prst="rect">
              <a:avLst/>
            </a:prstGeom>
          </p:spPr>
          <p:txBody>
            <a:bodyPr vert="horz" wrap="square" lIns="90000" tIns="46800" rIns="90000" bIns="46800" anchor="ctr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400" dirty="0"/>
                <a:t>Can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not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have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too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much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nodes</a:t>
              </a:r>
              <a:endParaRPr lang="zh-CN" altLang="en-US" sz="1400" dirty="0"/>
            </a:p>
          </p:txBody>
        </p:sp>
        <p:sp>
          <p:nvSpPr>
            <p:cNvPr id="21" name="iSļiďé">
              <a:extLst>
                <a:ext uri="{FF2B5EF4-FFF2-40B4-BE49-F238E27FC236}">
                  <a16:creationId xmlns:a16="http://schemas.microsoft.com/office/drawing/2014/main" id="{963EC477-DBC4-4BA5-A567-5D573FD8093A}"/>
                </a:ext>
              </a:extLst>
            </p:cNvPr>
            <p:cNvSpPr txBox="1"/>
            <p:nvPr/>
          </p:nvSpPr>
          <p:spPr>
            <a:xfrm>
              <a:off x="8902409" y="4672896"/>
              <a:ext cx="2627703" cy="321708"/>
            </a:xfrm>
            <a:prstGeom prst="rect">
              <a:avLst/>
            </a:prstGeom>
          </p:spPr>
          <p:txBody>
            <a:bodyPr vert="horz" wrap="none" lIns="90000" tIns="46800" rIns="90000" bIns="46800" anchor="ctr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400" b="1" dirty="0"/>
                <a:t>Too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Complicated</a:t>
              </a:r>
              <a:endParaRPr lang="zh-CN" altLang="en-US" sz="1400" b="1" dirty="0"/>
            </a:p>
          </p:txBody>
        </p:sp>
        <p:sp>
          <p:nvSpPr>
            <p:cNvPr id="22" name="ïṡḻiḍê">
              <a:extLst>
                <a:ext uri="{FF2B5EF4-FFF2-40B4-BE49-F238E27FC236}">
                  <a16:creationId xmlns:a16="http://schemas.microsoft.com/office/drawing/2014/main" id="{0295E05D-104E-4363-8962-04DDB5DA9A05}"/>
                </a:ext>
              </a:extLst>
            </p:cNvPr>
            <p:cNvSpPr txBox="1"/>
            <p:nvPr/>
          </p:nvSpPr>
          <p:spPr>
            <a:xfrm>
              <a:off x="8896275" y="5040770"/>
              <a:ext cx="2625800" cy="966782"/>
            </a:xfrm>
            <a:prstGeom prst="rect">
              <a:avLst/>
            </a:prstGeom>
          </p:spPr>
          <p:txBody>
            <a:bodyPr vert="horz" wrap="square" lIns="90000" tIns="46800" rIns="90000" bIns="46800" anchor="ctr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400" dirty="0"/>
                <a:t>The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model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its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complicate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than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other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two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model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that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we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learned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in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class</a:t>
              </a:r>
              <a:r>
                <a:rPr lang="zh-CN" altLang="en-US" sz="1400" dirty="0"/>
                <a:t> </a:t>
              </a:r>
            </a:p>
          </p:txBody>
        </p:sp>
      </p:grpSp>
      <p:cxnSp>
        <p:nvCxnSpPr>
          <p:cNvPr id="23" name="直接连接符 5">
            <a:extLst>
              <a:ext uri="{FF2B5EF4-FFF2-40B4-BE49-F238E27FC236}">
                <a16:creationId xmlns:a16="http://schemas.microsoft.com/office/drawing/2014/main" id="{37864BCF-8562-0540-B38E-CC3EEA1FA659}"/>
              </a:ext>
            </a:extLst>
          </p:cNvPr>
          <p:cNvCxnSpPr>
            <a:cxnSpLocks/>
          </p:cNvCxnSpPr>
          <p:nvPr/>
        </p:nvCxnSpPr>
        <p:spPr>
          <a:xfrm>
            <a:off x="465229" y="1058504"/>
            <a:ext cx="8712019" cy="30237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F9519005-2631-5645-A263-2D012E04D4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63" y="78974"/>
            <a:ext cx="2189253" cy="9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16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741003" y="4019554"/>
            <a:ext cx="5426076" cy="1367963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Question?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FE00B35A-AD7B-4C56-B45A-D8B31BA6BC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6305" b="16305"/>
          <a:stretch/>
        </p:blipFill>
        <p:spPr>
          <a:xfrm>
            <a:off x="1" y="1130300"/>
            <a:ext cx="12191999" cy="2387600"/>
          </a:xfr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45386A7-02C7-4BCB-B566-9778D265CC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lumMod val="75000"/>
              <a:alpha val="75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40738B-F48E-4914-B96B-1C21D802695D}"/>
              </a:ext>
            </a:extLst>
          </p:cNvPr>
          <p:cNvSpPr txBox="1"/>
          <p:nvPr/>
        </p:nvSpPr>
        <p:spPr>
          <a:xfrm>
            <a:off x="1747930" y="1689098"/>
            <a:ext cx="3099265" cy="1329600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0001"/>
              </a:avLst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THANKS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ADFEFD69-D3A8-804D-A000-C89387755F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047" y="5889171"/>
            <a:ext cx="2008393" cy="8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70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</a:rPr>
              <a:t>Background</a:t>
            </a:r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629499" y="3928216"/>
            <a:ext cx="5071140" cy="1026144"/>
          </a:xfrm>
        </p:spPr>
        <p:txBody>
          <a:bodyPr>
            <a:normAutofit/>
          </a:bodyPr>
          <a:lstStyle/>
          <a:p>
            <a:pPr lvl="0"/>
            <a:r>
              <a:rPr lang="en-US" altLang="zh-CN" sz="1800" dirty="0"/>
              <a:t>Project</a:t>
            </a:r>
            <a:r>
              <a:rPr lang="zh-CN" altLang="en-US" sz="1800" dirty="0"/>
              <a:t> </a:t>
            </a:r>
            <a:r>
              <a:rPr lang="en-US" altLang="zh-CN" sz="1800" dirty="0"/>
              <a:t>Incentive</a:t>
            </a:r>
          </a:p>
          <a:p>
            <a:pPr lvl="0"/>
            <a:r>
              <a:rPr lang="en-US" altLang="zh-CN" sz="1800" dirty="0"/>
              <a:t>Project</a:t>
            </a:r>
            <a:r>
              <a:rPr lang="zh-CN" altLang="en-US" sz="1800" dirty="0"/>
              <a:t> </a:t>
            </a:r>
            <a:r>
              <a:rPr lang="en-US" altLang="zh-CN" sz="1800" dirty="0"/>
              <a:t>content</a:t>
            </a:r>
          </a:p>
          <a:p>
            <a:pPr lvl="0"/>
            <a:endParaRPr lang="en-US" altLang="zh-CN" sz="1200" dirty="0"/>
          </a:p>
        </p:txBody>
      </p:sp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B9597E25-E9B3-484D-AEBD-A3891AAF1E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9865" b="19865"/>
          <a:stretch/>
        </p:blipFill>
        <p:spPr>
          <a:xfrm>
            <a:off x="1" y="2235200"/>
            <a:ext cx="5936343" cy="2387600"/>
          </a:xfrm>
        </p:spPr>
      </p:pic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58D66A8F-4D8C-47F2-8924-81FD1EC24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F88FA188-21F5-CA41-9C15-BFDB56C29B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875" y="5986234"/>
            <a:ext cx="2023155" cy="871766"/>
          </a:xfrm>
          <a:prstGeom prst="rect">
            <a:avLst/>
          </a:prstGeom>
        </p:spPr>
      </p:pic>
      <p:pic>
        <p:nvPicPr>
          <p:cNvPr id="13" name="Picture 12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65A18AA7-78A1-8F4D-90B2-B6DEBDEC2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088" y="0"/>
            <a:ext cx="1516912" cy="157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59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51022-B065-45DD-8C61-D4D4FAAC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97049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860D72-D75F-41B4-B554-B1C5CD004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5" name="2a9e616f-3786-465b-b886-329f67e3e5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60E30F8-7654-4E49-909C-0413A9675B3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0718" y="1484724"/>
            <a:ext cx="10850563" cy="5230837"/>
            <a:chOff x="670718" y="1484724"/>
            <a:chExt cx="10850563" cy="523083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267A19A2-1FCD-4F07-ADF9-BF2896CA0F17}"/>
                </a:ext>
              </a:extLst>
            </p:cNvPr>
            <p:cNvCxnSpPr>
              <a:cxnSpLocks/>
            </p:cNvCxnSpPr>
            <p:nvPr/>
          </p:nvCxnSpPr>
          <p:spPr>
            <a:xfrm>
              <a:off x="670718" y="3879000"/>
              <a:ext cx="10850563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iṡḻïde">
              <a:extLst>
                <a:ext uri="{FF2B5EF4-FFF2-40B4-BE49-F238E27FC236}">
                  <a16:creationId xmlns:a16="http://schemas.microsoft.com/office/drawing/2014/main" id="{35DD3537-674A-47B2-A3E9-F9570B575F25}"/>
                </a:ext>
              </a:extLst>
            </p:cNvPr>
            <p:cNvGrpSpPr/>
            <p:nvPr/>
          </p:nvGrpSpPr>
          <p:grpSpPr>
            <a:xfrm>
              <a:off x="2936588" y="3518406"/>
              <a:ext cx="675000" cy="675005"/>
              <a:chOff x="8184387" y="4153273"/>
              <a:chExt cx="675000" cy="675005"/>
            </a:xfrm>
          </p:grpSpPr>
          <p:sp>
            <p:nvSpPr>
              <p:cNvPr id="97" name="îś1ïḍé">
                <a:extLst>
                  <a:ext uri="{FF2B5EF4-FFF2-40B4-BE49-F238E27FC236}">
                    <a16:creationId xmlns:a16="http://schemas.microsoft.com/office/drawing/2014/main" id="{60E585FD-BC04-47A1-AD37-D19CEF5B97AC}"/>
                  </a:ext>
                </a:extLst>
              </p:cNvPr>
              <p:cNvSpPr/>
              <p:nvPr/>
            </p:nvSpPr>
            <p:spPr>
              <a:xfrm>
                <a:off x="8184387" y="4153273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8" name="iṩḷïḑé">
                <a:extLst>
                  <a:ext uri="{FF2B5EF4-FFF2-40B4-BE49-F238E27FC236}">
                    <a16:creationId xmlns:a16="http://schemas.microsoft.com/office/drawing/2014/main" id="{C0CC2D70-5E45-4213-8D1F-1B77375DFBC6}"/>
                  </a:ext>
                </a:extLst>
              </p:cNvPr>
              <p:cNvSpPr/>
              <p:nvPr/>
            </p:nvSpPr>
            <p:spPr bwMode="auto">
              <a:xfrm>
                <a:off x="8330787" y="4322039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sp>
          <p:nvSpPr>
            <p:cNvPr id="8" name="ïşḻiďè">
              <a:extLst>
                <a:ext uri="{FF2B5EF4-FFF2-40B4-BE49-F238E27FC236}">
                  <a16:creationId xmlns:a16="http://schemas.microsoft.com/office/drawing/2014/main" id="{089C69B4-5962-4A53-B2D1-2BEB55C17F4E}"/>
                </a:ext>
              </a:extLst>
            </p:cNvPr>
            <p:cNvSpPr txBox="1"/>
            <p:nvPr/>
          </p:nvSpPr>
          <p:spPr>
            <a:xfrm>
              <a:off x="1231081" y="4471650"/>
              <a:ext cx="4645412" cy="213494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92500" lnSpcReduction="20000"/>
            </a:bodyPr>
            <a:lstStyle/>
            <a:p>
              <a:pPr marL="171450" lvl="0" indent="-171450" defTabSz="914377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400" dirty="0"/>
                <a:t>Martin J. Whitman School of management </a:t>
              </a:r>
            </a:p>
            <a:p>
              <a:pPr marL="171450" indent="-171450" defTabSz="914377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400" dirty="0"/>
                <a:t>University College</a:t>
              </a:r>
            </a:p>
            <a:p>
              <a:pPr marL="171450" lvl="0" indent="-171450" defTabSz="914377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400" dirty="0"/>
                <a:t>School of education </a:t>
              </a:r>
              <a:endParaRPr lang="en-US" altLang="zh-CN" sz="1400" kern="0" dirty="0"/>
            </a:p>
            <a:p>
              <a:pPr marL="171450" lvl="0" indent="-171450" defTabSz="914377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400" dirty="0"/>
                <a:t>S.I. Newhouse School Of Public Communications </a:t>
              </a:r>
            </a:p>
            <a:p>
              <a:pPr marL="171450" indent="-171450" defTabSz="914377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400" dirty="0"/>
                <a:t>The graduate school</a:t>
              </a:r>
            </a:p>
            <a:p>
              <a:pPr marL="171450" indent="-171450" defTabSz="914377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400" dirty="0"/>
                <a:t>School of Architecture</a:t>
              </a:r>
            </a:p>
            <a:p>
              <a:pPr marL="171450" indent="-171450" defTabSz="914377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400" dirty="0"/>
                <a:t>College of law</a:t>
              </a:r>
            </a:p>
            <a:p>
              <a:pPr defTabSz="914377">
                <a:lnSpc>
                  <a:spcPct val="160000"/>
                </a:lnSpc>
                <a:defRPr/>
              </a:pPr>
              <a:endParaRPr lang="en-US" sz="1200" dirty="0"/>
            </a:p>
            <a:p>
              <a:pPr marL="171450" lvl="0" indent="-171450" defTabSz="914377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400" kern="0" dirty="0"/>
            </a:p>
          </p:txBody>
        </p:sp>
        <p:sp>
          <p:nvSpPr>
            <p:cNvPr id="9" name="îṣlïdé">
              <a:extLst>
                <a:ext uri="{FF2B5EF4-FFF2-40B4-BE49-F238E27FC236}">
                  <a16:creationId xmlns:a16="http://schemas.microsoft.com/office/drawing/2014/main" id="{D5646093-546B-41D4-B2F6-6065D0D5635C}"/>
                </a:ext>
              </a:extLst>
            </p:cNvPr>
            <p:cNvSpPr txBox="1"/>
            <p:nvPr/>
          </p:nvSpPr>
          <p:spPr>
            <a:xfrm>
              <a:off x="1654091" y="4114706"/>
              <a:ext cx="3239994" cy="47182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b="1" dirty="0"/>
                <a:t>Buildings</a:t>
              </a:r>
              <a:r>
                <a:rPr lang="zh-CN" altLang="en-US" b="1" dirty="0"/>
                <a:t> </a:t>
              </a:r>
              <a:r>
                <a:rPr lang="en-US" altLang="zh-CN" b="1" dirty="0"/>
                <a:t>been</a:t>
              </a:r>
              <a:r>
                <a:rPr lang="zh-CN" altLang="en-US" b="1" dirty="0"/>
                <a:t> </a:t>
              </a:r>
              <a:r>
                <a:rPr lang="en-US" altLang="zh-CN" b="1" dirty="0"/>
                <a:t>selected</a:t>
              </a:r>
              <a:endParaRPr lang="zh-CN" altLang="en-US" b="1" dirty="0"/>
            </a:p>
          </p:txBody>
        </p:sp>
        <p:grpSp>
          <p:nvGrpSpPr>
            <p:cNvPr id="10" name="íṥlîde">
              <a:extLst>
                <a:ext uri="{FF2B5EF4-FFF2-40B4-BE49-F238E27FC236}">
                  <a16:creationId xmlns:a16="http://schemas.microsoft.com/office/drawing/2014/main" id="{92CF102D-6DFB-4019-8E39-36587A2F98D9}"/>
                </a:ext>
              </a:extLst>
            </p:cNvPr>
            <p:cNvGrpSpPr/>
            <p:nvPr/>
          </p:nvGrpSpPr>
          <p:grpSpPr>
            <a:xfrm>
              <a:off x="5931643" y="3562989"/>
              <a:ext cx="3323770" cy="675005"/>
              <a:chOff x="7375153" y="4197856"/>
              <a:chExt cx="3323770" cy="675005"/>
            </a:xfrm>
          </p:grpSpPr>
          <p:sp>
            <p:nvSpPr>
              <p:cNvPr id="95" name="iṥ1îḍe">
                <a:extLst>
                  <a:ext uri="{FF2B5EF4-FFF2-40B4-BE49-F238E27FC236}">
                    <a16:creationId xmlns:a16="http://schemas.microsoft.com/office/drawing/2014/main" id="{528370B0-A0B2-492C-921D-2E54D7391462}"/>
                  </a:ext>
                </a:extLst>
              </p:cNvPr>
              <p:cNvSpPr/>
              <p:nvPr/>
            </p:nvSpPr>
            <p:spPr>
              <a:xfrm>
                <a:off x="10023923" y="4197856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96" name="îşľîḋê">
                <a:extLst>
                  <a:ext uri="{FF2B5EF4-FFF2-40B4-BE49-F238E27FC236}">
                    <a16:creationId xmlns:a16="http://schemas.microsoft.com/office/drawing/2014/main" id="{DBE833D6-E98B-4BDE-91B6-98F2D37AD88D}"/>
                  </a:ext>
                </a:extLst>
              </p:cNvPr>
              <p:cNvSpPr/>
              <p:nvPr/>
            </p:nvSpPr>
            <p:spPr bwMode="auto">
              <a:xfrm>
                <a:off x="7375153" y="4373344"/>
                <a:ext cx="344185" cy="234865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82270 w 607639"/>
                  <a:gd name="connsiteY14" fmla="*/ 262926 h 414642"/>
                  <a:gd name="connsiteX15" fmla="*/ 192432 w 607639"/>
                  <a:gd name="connsiteY15" fmla="*/ 262926 h 414642"/>
                  <a:gd name="connsiteX16" fmla="*/ 202593 w 607639"/>
                  <a:gd name="connsiteY16" fmla="*/ 273052 h 414642"/>
                  <a:gd name="connsiteX17" fmla="*/ 192432 w 607639"/>
                  <a:gd name="connsiteY17" fmla="*/ 283178 h 414642"/>
                  <a:gd name="connsiteX18" fmla="*/ 182270 w 607639"/>
                  <a:gd name="connsiteY18" fmla="*/ 283178 h 414642"/>
                  <a:gd name="connsiteX19" fmla="*/ 172109 w 607639"/>
                  <a:gd name="connsiteY19" fmla="*/ 273052 h 414642"/>
                  <a:gd name="connsiteX20" fmla="*/ 182270 w 607639"/>
                  <a:gd name="connsiteY20" fmla="*/ 262926 h 414642"/>
                  <a:gd name="connsiteX21" fmla="*/ 91153 w 607639"/>
                  <a:gd name="connsiteY21" fmla="*/ 262926 h 414642"/>
                  <a:gd name="connsiteX22" fmla="*/ 141783 w 607639"/>
                  <a:gd name="connsiteY22" fmla="*/ 262926 h 414642"/>
                  <a:gd name="connsiteX23" fmla="*/ 151927 w 607639"/>
                  <a:gd name="connsiteY23" fmla="*/ 273052 h 414642"/>
                  <a:gd name="connsiteX24" fmla="*/ 141783 w 607639"/>
                  <a:gd name="connsiteY24" fmla="*/ 283178 h 414642"/>
                  <a:gd name="connsiteX25" fmla="*/ 91153 w 607639"/>
                  <a:gd name="connsiteY25" fmla="*/ 283178 h 414642"/>
                  <a:gd name="connsiteX26" fmla="*/ 81009 w 607639"/>
                  <a:gd name="connsiteY26" fmla="*/ 273052 h 414642"/>
                  <a:gd name="connsiteX27" fmla="*/ 91153 w 607639"/>
                  <a:gd name="connsiteY27" fmla="*/ 262926 h 414642"/>
                  <a:gd name="connsiteX28" fmla="*/ 161988 w 607639"/>
                  <a:gd name="connsiteY28" fmla="*/ 222493 h 414642"/>
                  <a:gd name="connsiteX29" fmla="*/ 232948 w 607639"/>
                  <a:gd name="connsiteY29" fmla="*/ 222493 h 414642"/>
                  <a:gd name="connsiteX30" fmla="*/ 243098 w 607639"/>
                  <a:gd name="connsiteY30" fmla="*/ 232619 h 414642"/>
                  <a:gd name="connsiteX31" fmla="*/ 232948 w 607639"/>
                  <a:gd name="connsiteY31" fmla="*/ 242745 h 414642"/>
                  <a:gd name="connsiteX32" fmla="*/ 161988 w 607639"/>
                  <a:gd name="connsiteY32" fmla="*/ 242745 h 414642"/>
                  <a:gd name="connsiteX33" fmla="*/ 151927 w 607639"/>
                  <a:gd name="connsiteY33" fmla="*/ 232619 h 414642"/>
                  <a:gd name="connsiteX34" fmla="*/ 161988 w 607639"/>
                  <a:gd name="connsiteY34" fmla="*/ 222493 h 414642"/>
                  <a:gd name="connsiteX35" fmla="*/ 91146 w 607639"/>
                  <a:gd name="connsiteY35" fmla="*/ 222493 h 414642"/>
                  <a:gd name="connsiteX36" fmla="*/ 121467 w 607639"/>
                  <a:gd name="connsiteY36" fmla="*/ 222493 h 414642"/>
                  <a:gd name="connsiteX37" fmla="*/ 131604 w 607639"/>
                  <a:gd name="connsiteY37" fmla="*/ 232619 h 414642"/>
                  <a:gd name="connsiteX38" fmla="*/ 121467 w 607639"/>
                  <a:gd name="connsiteY38" fmla="*/ 242745 h 414642"/>
                  <a:gd name="connsiteX39" fmla="*/ 91146 w 607639"/>
                  <a:gd name="connsiteY39" fmla="*/ 242745 h 414642"/>
                  <a:gd name="connsiteX40" fmla="*/ 81009 w 607639"/>
                  <a:gd name="connsiteY40" fmla="*/ 232619 h 414642"/>
                  <a:gd name="connsiteX41" fmla="*/ 91146 w 607639"/>
                  <a:gd name="connsiteY41" fmla="*/ 222493 h 414642"/>
                  <a:gd name="connsiteX42" fmla="*/ 182270 w 607639"/>
                  <a:gd name="connsiteY42" fmla="*/ 182059 h 414642"/>
                  <a:gd name="connsiteX43" fmla="*/ 192432 w 607639"/>
                  <a:gd name="connsiteY43" fmla="*/ 182059 h 414642"/>
                  <a:gd name="connsiteX44" fmla="*/ 202593 w 607639"/>
                  <a:gd name="connsiteY44" fmla="*/ 192195 h 414642"/>
                  <a:gd name="connsiteX45" fmla="*/ 192432 w 607639"/>
                  <a:gd name="connsiteY45" fmla="*/ 202241 h 414642"/>
                  <a:gd name="connsiteX46" fmla="*/ 182270 w 607639"/>
                  <a:gd name="connsiteY46" fmla="*/ 202241 h 414642"/>
                  <a:gd name="connsiteX47" fmla="*/ 172109 w 607639"/>
                  <a:gd name="connsiteY47" fmla="*/ 192195 h 414642"/>
                  <a:gd name="connsiteX48" fmla="*/ 182270 w 607639"/>
                  <a:gd name="connsiteY48" fmla="*/ 182059 h 414642"/>
                  <a:gd name="connsiteX49" fmla="*/ 91153 w 607639"/>
                  <a:gd name="connsiteY49" fmla="*/ 182059 h 414642"/>
                  <a:gd name="connsiteX50" fmla="*/ 141783 w 607639"/>
                  <a:gd name="connsiteY50" fmla="*/ 182059 h 414642"/>
                  <a:gd name="connsiteX51" fmla="*/ 151927 w 607639"/>
                  <a:gd name="connsiteY51" fmla="*/ 192195 h 414642"/>
                  <a:gd name="connsiteX52" fmla="*/ 141783 w 607639"/>
                  <a:gd name="connsiteY52" fmla="*/ 202241 h 414642"/>
                  <a:gd name="connsiteX53" fmla="*/ 91153 w 607639"/>
                  <a:gd name="connsiteY53" fmla="*/ 202241 h 414642"/>
                  <a:gd name="connsiteX54" fmla="*/ 81009 w 607639"/>
                  <a:gd name="connsiteY54" fmla="*/ 192195 h 414642"/>
                  <a:gd name="connsiteX55" fmla="*/ 91153 w 607639"/>
                  <a:gd name="connsiteY55" fmla="*/ 182059 h 414642"/>
                  <a:gd name="connsiteX56" fmla="*/ 161988 w 607639"/>
                  <a:gd name="connsiteY56" fmla="*/ 141625 h 414642"/>
                  <a:gd name="connsiteX57" fmla="*/ 232948 w 607639"/>
                  <a:gd name="connsiteY57" fmla="*/ 141625 h 414642"/>
                  <a:gd name="connsiteX58" fmla="*/ 243098 w 607639"/>
                  <a:gd name="connsiteY58" fmla="*/ 151761 h 414642"/>
                  <a:gd name="connsiteX59" fmla="*/ 232948 w 607639"/>
                  <a:gd name="connsiteY59" fmla="*/ 161807 h 414642"/>
                  <a:gd name="connsiteX60" fmla="*/ 161988 w 607639"/>
                  <a:gd name="connsiteY60" fmla="*/ 161807 h 414642"/>
                  <a:gd name="connsiteX61" fmla="*/ 151927 w 607639"/>
                  <a:gd name="connsiteY61" fmla="*/ 151761 h 414642"/>
                  <a:gd name="connsiteX62" fmla="*/ 161988 w 607639"/>
                  <a:gd name="connsiteY62" fmla="*/ 141625 h 414642"/>
                  <a:gd name="connsiteX63" fmla="*/ 91146 w 607639"/>
                  <a:gd name="connsiteY63" fmla="*/ 141625 h 414642"/>
                  <a:gd name="connsiteX64" fmla="*/ 121467 w 607639"/>
                  <a:gd name="connsiteY64" fmla="*/ 141625 h 414642"/>
                  <a:gd name="connsiteX65" fmla="*/ 131604 w 607639"/>
                  <a:gd name="connsiteY65" fmla="*/ 151761 h 414642"/>
                  <a:gd name="connsiteX66" fmla="*/ 121467 w 607639"/>
                  <a:gd name="connsiteY66" fmla="*/ 161807 h 414642"/>
                  <a:gd name="connsiteX67" fmla="*/ 91146 w 607639"/>
                  <a:gd name="connsiteY67" fmla="*/ 161807 h 414642"/>
                  <a:gd name="connsiteX68" fmla="*/ 81009 w 607639"/>
                  <a:gd name="connsiteY68" fmla="*/ 151761 h 414642"/>
                  <a:gd name="connsiteX69" fmla="*/ 91146 w 607639"/>
                  <a:gd name="connsiteY69" fmla="*/ 141625 h 414642"/>
                  <a:gd name="connsiteX70" fmla="*/ 364566 w 607639"/>
                  <a:gd name="connsiteY70" fmla="*/ 102176 h 414642"/>
                  <a:gd name="connsiteX71" fmla="*/ 283573 w 607639"/>
                  <a:gd name="connsiteY71" fmla="*/ 192194 h 414642"/>
                  <a:gd name="connsiteX72" fmla="*/ 374712 w 607639"/>
                  <a:gd name="connsiteY72" fmla="*/ 283188 h 414642"/>
                  <a:gd name="connsiteX73" fmla="*/ 464783 w 607639"/>
                  <a:gd name="connsiteY73" fmla="*/ 202235 h 414642"/>
                  <a:gd name="connsiteX74" fmla="*/ 374712 w 607639"/>
                  <a:gd name="connsiteY74" fmla="*/ 202235 h 414642"/>
                  <a:gd name="connsiteX75" fmla="*/ 364566 w 607639"/>
                  <a:gd name="connsiteY75" fmla="*/ 192194 h 414642"/>
                  <a:gd name="connsiteX76" fmla="*/ 182270 w 607639"/>
                  <a:gd name="connsiteY76" fmla="*/ 101191 h 414642"/>
                  <a:gd name="connsiteX77" fmla="*/ 192432 w 607639"/>
                  <a:gd name="connsiteY77" fmla="*/ 101191 h 414642"/>
                  <a:gd name="connsiteX78" fmla="*/ 202593 w 607639"/>
                  <a:gd name="connsiteY78" fmla="*/ 111238 h 414642"/>
                  <a:gd name="connsiteX79" fmla="*/ 192432 w 607639"/>
                  <a:gd name="connsiteY79" fmla="*/ 121373 h 414642"/>
                  <a:gd name="connsiteX80" fmla="*/ 182270 w 607639"/>
                  <a:gd name="connsiteY80" fmla="*/ 121373 h 414642"/>
                  <a:gd name="connsiteX81" fmla="*/ 172109 w 607639"/>
                  <a:gd name="connsiteY81" fmla="*/ 111238 h 414642"/>
                  <a:gd name="connsiteX82" fmla="*/ 182270 w 607639"/>
                  <a:gd name="connsiteY82" fmla="*/ 101191 h 414642"/>
                  <a:gd name="connsiteX83" fmla="*/ 91153 w 607639"/>
                  <a:gd name="connsiteY83" fmla="*/ 101191 h 414642"/>
                  <a:gd name="connsiteX84" fmla="*/ 141783 w 607639"/>
                  <a:gd name="connsiteY84" fmla="*/ 101191 h 414642"/>
                  <a:gd name="connsiteX85" fmla="*/ 151927 w 607639"/>
                  <a:gd name="connsiteY85" fmla="*/ 111238 h 414642"/>
                  <a:gd name="connsiteX86" fmla="*/ 141783 w 607639"/>
                  <a:gd name="connsiteY86" fmla="*/ 121373 h 414642"/>
                  <a:gd name="connsiteX87" fmla="*/ 91153 w 607639"/>
                  <a:gd name="connsiteY87" fmla="*/ 121373 h 414642"/>
                  <a:gd name="connsiteX88" fmla="*/ 81009 w 607639"/>
                  <a:gd name="connsiteY88" fmla="*/ 111238 h 414642"/>
                  <a:gd name="connsiteX89" fmla="*/ 91153 w 607639"/>
                  <a:gd name="connsiteY89" fmla="*/ 101191 h 414642"/>
                  <a:gd name="connsiteX90" fmla="*/ 374712 w 607639"/>
                  <a:gd name="connsiteY90" fmla="*/ 80938 h 414642"/>
                  <a:gd name="connsiteX91" fmla="*/ 384858 w 607639"/>
                  <a:gd name="connsiteY91" fmla="*/ 91068 h 414642"/>
                  <a:gd name="connsiteX92" fmla="*/ 384858 w 607639"/>
                  <a:gd name="connsiteY92" fmla="*/ 182063 h 414642"/>
                  <a:gd name="connsiteX93" fmla="*/ 475998 w 607639"/>
                  <a:gd name="connsiteY93" fmla="*/ 182063 h 414642"/>
                  <a:gd name="connsiteX94" fmla="*/ 486055 w 607639"/>
                  <a:gd name="connsiteY94" fmla="*/ 192194 h 414642"/>
                  <a:gd name="connsiteX95" fmla="*/ 374712 w 607639"/>
                  <a:gd name="connsiteY95" fmla="*/ 303360 h 414642"/>
                  <a:gd name="connsiteX96" fmla="*/ 263280 w 607639"/>
                  <a:gd name="connsiteY96" fmla="*/ 192194 h 414642"/>
                  <a:gd name="connsiteX97" fmla="*/ 374712 w 607639"/>
                  <a:gd name="connsiteY97" fmla="*/ 80938 h 414642"/>
                  <a:gd name="connsiteX98" fmla="*/ 425343 w 607639"/>
                  <a:gd name="connsiteY98" fmla="*/ 61744 h 414642"/>
                  <a:gd name="connsiteX99" fmla="*/ 425343 w 607639"/>
                  <a:gd name="connsiteY99" fmla="*/ 141635 h 414642"/>
                  <a:gd name="connsiteX100" fmla="*/ 505373 w 607639"/>
                  <a:gd name="connsiteY100" fmla="*/ 141635 h 414642"/>
                  <a:gd name="connsiteX101" fmla="*/ 425343 w 607639"/>
                  <a:gd name="connsiteY101" fmla="*/ 61744 h 414642"/>
                  <a:gd name="connsiteX102" fmla="*/ 161988 w 607639"/>
                  <a:gd name="connsiteY102" fmla="*/ 60757 h 414642"/>
                  <a:gd name="connsiteX103" fmla="*/ 232948 w 607639"/>
                  <a:gd name="connsiteY103" fmla="*/ 60757 h 414642"/>
                  <a:gd name="connsiteX104" fmla="*/ 243098 w 607639"/>
                  <a:gd name="connsiteY104" fmla="*/ 70804 h 414642"/>
                  <a:gd name="connsiteX105" fmla="*/ 232948 w 607639"/>
                  <a:gd name="connsiteY105" fmla="*/ 80939 h 414642"/>
                  <a:gd name="connsiteX106" fmla="*/ 161988 w 607639"/>
                  <a:gd name="connsiteY106" fmla="*/ 80939 h 414642"/>
                  <a:gd name="connsiteX107" fmla="*/ 151927 w 607639"/>
                  <a:gd name="connsiteY107" fmla="*/ 70804 h 414642"/>
                  <a:gd name="connsiteX108" fmla="*/ 161988 w 607639"/>
                  <a:gd name="connsiteY108" fmla="*/ 60757 h 414642"/>
                  <a:gd name="connsiteX109" fmla="*/ 91146 w 607639"/>
                  <a:gd name="connsiteY109" fmla="*/ 60757 h 414642"/>
                  <a:gd name="connsiteX110" fmla="*/ 121467 w 607639"/>
                  <a:gd name="connsiteY110" fmla="*/ 60757 h 414642"/>
                  <a:gd name="connsiteX111" fmla="*/ 131604 w 607639"/>
                  <a:gd name="connsiteY111" fmla="*/ 70804 h 414642"/>
                  <a:gd name="connsiteX112" fmla="*/ 121467 w 607639"/>
                  <a:gd name="connsiteY112" fmla="*/ 80939 h 414642"/>
                  <a:gd name="connsiteX113" fmla="*/ 91146 w 607639"/>
                  <a:gd name="connsiteY113" fmla="*/ 80939 h 414642"/>
                  <a:gd name="connsiteX114" fmla="*/ 81009 w 607639"/>
                  <a:gd name="connsiteY114" fmla="*/ 70804 h 414642"/>
                  <a:gd name="connsiteX115" fmla="*/ 91146 w 607639"/>
                  <a:gd name="connsiteY115" fmla="*/ 60757 h 414642"/>
                  <a:gd name="connsiteX116" fmla="*/ 415194 w 607639"/>
                  <a:gd name="connsiteY116" fmla="*/ 40505 h 414642"/>
                  <a:gd name="connsiteX117" fmla="*/ 526560 w 607639"/>
                  <a:gd name="connsiteY117" fmla="*/ 151765 h 414642"/>
                  <a:gd name="connsiteX118" fmla="*/ 516501 w 607639"/>
                  <a:gd name="connsiteY118" fmla="*/ 161807 h 414642"/>
                  <a:gd name="connsiteX119" fmla="*/ 415194 w 607639"/>
                  <a:gd name="connsiteY119" fmla="*/ 161807 h 414642"/>
                  <a:gd name="connsiteX120" fmla="*/ 405046 w 607639"/>
                  <a:gd name="connsiteY120" fmla="*/ 151765 h 414642"/>
                  <a:gd name="connsiteX121" fmla="*/ 405046 w 607639"/>
                  <a:gd name="connsiteY121" fmla="*/ 50636 h 414642"/>
                  <a:gd name="connsiteX122" fmla="*/ 415194 w 607639"/>
                  <a:gd name="connsiteY122" fmla="*/ 40505 h 414642"/>
                  <a:gd name="connsiteX123" fmla="*/ 70848 w 607639"/>
                  <a:gd name="connsiteY123" fmla="*/ 20177 h 414642"/>
                  <a:gd name="connsiteX124" fmla="*/ 60791 w 607639"/>
                  <a:gd name="connsiteY124" fmla="*/ 30309 h 414642"/>
                  <a:gd name="connsiteX125" fmla="*/ 60791 w 607639"/>
                  <a:gd name="connsiteY125" fmla="*/ 343802 h 414642"/>
                  <a:gd name="connsiteX126" fmla="*/ 222780 w 607639"/>
                  <a:gd name="connsiteY126" fmla="*/ 343802 h 414642"/>
                  <a:gd name="connsiteX127" fmla="*/ 232927 w 607639"/>
                  <a:gd name="connsiteY127" fmla="*/ 353935 h 414642"/>
                  <a:gd name="connsiteX128" fmla="*/ 232927 w 607639"/>
                  <a:gd name="connsiteY128" fmla="*/ 364067 h 414642"/>
                  <a:gd name="connsiteX129" fmla="*/ 374712 w 607639"/>
                  <a:gd name="connsiteY129" fmla="*/ 364067 h 414642"/>
                  <a:gd name="connsiteX130" fmla="*/ 374712 w 607639"/>
                  <a:gd name="connsiteY130" fmla="*/ 353935 h 414642"/>
                  <a:gd name="connsiteX131" fmla="*/ 384859 w 607639"/>
                  <a:gd name="connsiteY131" fmla="*/ 343802 h 414642"/>
                  <a:gd name="connsiteX132" fmla="*/ 546848 w 607639"/>
                  <a:gd name="connsiteY132" fmla="*/ 343802 h 414642"/>
                  <a:gd name="connsiteX133" fmla="*/ 546848 w 607639"/>
                  <a:gd name="connsiteY133" fmla="*/ 30309 h 414642"/>
                  <a:gd name="connsiteX134" fmla="*/ 536702 w 607639"/>
                  <a:gd name="connsiteY134" fmla="*/ 20177 h 414642"/>
                  <a:gd name="connsiteX135" fmla="*/ 70848 w 607639"/>
                  <a:gd name="connsiteY135" fmla="*/ 0 h 414642"/>
                  <a:gd name="connsiteX136" fmla="*/ 536702 w 607639"/>
                  <a:gd name="connsiteY136" fmla="*/ 0 h 414642"/>
                  <a:gd name="connsiteX137" fmla="*/ 567142 w 607639"/>
                  <a:gd name="connsiteY137" fmla="*/ 30309 h 414642"/>
                  <a:gd name="connsiteX138" fmla="*/ 567142 w 607639"/>
                  <a:gd name="connsiteY138" fmla="*/ 343802 h 414642"/>
                  <a:gd name="connsiteX139" fmla="*/ 597492 w 607639"/>
                  <a:gd name="connsiteY139" fmla="*/ 343802 h 414642"/>
                  <a:gd name="connsiteX140" fmla="*/ 607639 w 607639"/>
                  <a:gd name="connsiteY140" fmla="*/ 353935 h 414642"/>
                  <a:gd name="connsiteX141" fmla="*/ 607639 w 607639"/>
                  <a:gd name="connsiteY141" fmla="*/ 384244 h 414642"/>
                  <a:gd name="connsiteX142" fmla="*/ 577199 w 607639"/>
                  <a:gd name="connsiteY142" fmla="*/ 414642 h 414642"/>
                  <a:gd name="connsiteX143" fmla="*/ 30351 w 607639"/>
                  <a:gd name="connsiteY143" fmla="*/ 414642 h 414642"/>
                  <a:gd name="connsiteX144" fmla="*/ 0 w 607639"/>
                  <a:gd name="connsiteY144" fmla="*/ 384244 h 414642"/>
                  <a:gd name="connsiteX145" fmla="*/ 0 w 607639"/>
                  <a:gd name="connsiteY145" fmla="*/ 353935 h 414642"/>
                  <a:gd name="connsiteX146" fmla="*/ 10147 w 607639"/>
                  <a:gd name="connsiteY146" fmla="*/ 343802 h 414642"/>
                  <a:gd name="connsiteX147" fmla="*/ 40497 w 607639"/>
                  <a:gd name="connsiteY147" fmla="*/ 343802 h 414642"/>
                  <a:gd name="connsiteX148" fmla="*/ 40497 w 607639"/>
                  <a:gd name="connsiteY148" fmla="*/ 30309 h 414642"/>
                  <a:gd name="connsiteX149" fmla="*/ 70848 w 607639"/>
                  <a:gd name="connsiteY149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9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82270" y="262926"/>
                    </a:moveTo>
                    <a:lnTo>
                      <a:pt x="192432" y="262926"/>
                    </a:lnTo>
                    <a:cubicBezTo>
                      <a:pt x="198493" y="262926"/>
                      <a:pt x="202593" y="267012"/>
                      <a:pt x="202593" y="273052"/>
                    </a:cubicBezTo>
                    <a:cubicBezTo>
                      <a:pt x="202593" y="279092"/>
                      <a:pt x="198493" y="283178"/>
                      <a:pt x="192432" y="283178"/>
                    </a:cubicBezTo>
                    <a:lnTo>
                      <a:pt x="182270" y="283178"/>
                    </a:lnTo>
                    <a:cubicBezTo>
                      <a:pt x="176209" y="283178"/>
                      <a:pt x="172109" y="279092"/>
                      <a:pt x="172109" y="273052"/>
                    </a:cubicBezTo>
                    <a:cubicBezTo>
                      <a:pt x="172109" y="267012"/>
                      <a:pt x="176209" y="262926"/>
                      <a:pt x="182270" y="262926"/>
                    </a:cubicBezTo>
                    <a:close/>
                    <a:moveTo>
                      <a:pt x="91153" y="262926"/>
                    </a:moveTo>
                    <a:lnTo>
                      <a:pt x="141783" y="262926"/>
                    </a:lnTo>
                    <a:cubicBezTo>
                      <a:pt x="147834" y="262926"/>
                      <a:pt x="151927" y="267012"/>
                      <a:pt x="151927" y="273052"/>
                    </a:cubicBezTo>
                    <a:cubicBezTo>
                      <a:pt x="151927" y="279092"/>
                      <a:pt x="147834" y="283178"/>
                      <a:pt x="141783" y="283178"/>
                    </a:cubicBezTo>
                    <a:lnTo>
                      <a:pt x="91153" y="283178"/>
                    </a:lnTo>
                    <a:cubicBezTo>
                      <a:pt x="85102" y="283178"/>
                      <a:pt x="81009" y="279092"/>
                      <a:pt x="81009" y="273052"/>
                    </a:cubicBezTo>
                    <a:cubicBezTo>
                      <a:pt x="81009" y="267012"/>
                      <a:pt x="85102" y="262926"/>
                      <a:pt x="91153" y="262926"/>
                    </a:cubicBezTo>
                    <a:close/>
                    <a:moveTo>
                      <a:pt x="161988" y="222493"/>
                    </a:moveTo>
                    <a:lnTo>
                      <a:pt x="232948" y="222493"/>
                    </a:lnTo>
                    <a:cubicBezTo>
                      <a:pt x="239002" y="222493"/>
                      <a:pt x="243098" y="226579"/>
                      <a:pt x="243098" y="232619"/>
                    </a:cubicBezTo>
                    <a:cubicBezTo>
                      <a:pt x="243098" y="238659"/>
                      <a:pt x="239002" y="242745"/>
                      <a:pt x="232948" y="242745"/>
                    </a:cubicBezTo>
                    <a:lnTo>
                      <a:pt x="161988" y="242745"/>
                    </a:lnTo>
                    <a:cubicBezTo>
                      <a:pt x="155934" y="242745"/>
                      <a:pt x="151927" y="238659"/>
                      <a:pt x="151927" y="232619"/>
                    </a:cubicBezTo>
                    <a:cubicBezTo>
                      <a:pt x="151927" y="226579"/>
                      <a:pt x="155934" y="222493"/>
                      <a:pt x="161988" y="222493"/>
                    </a:cubicBezTo>
                    <a:close/>
                    <a:moveTo>
                      <a:pt x="91146" y="222493"/>
                    </a:moveTo>
                    <a:lnTo>
                      <a:pt x="121467" y="222493"/>
                    </a:lnTo>
                    <a:cubicBezTo>
                      <a:pt x="127603" y="222493"/>
                      <a:pt x="131604" y="226579"/>
                      <a:pt x="131604" y="232619"/>
                    </a:cubicBezTo>
                    <a:cubicBezTo>
                      <a:pt x="131604" y="238659"/>
                      <a:pt x="127603" y="242745"/>
                      <a:pt x="121467" y="242745"/>
                    </a:cubicBezTo>
                    <a:lnTo>
                      <a:pt x="91146" y="242745"/>
                    </a:lnTo>
                    <a:cubicBezTo>
                      <a:pt x="85099" y="242745"/>
                      <a:pt x="81009" y="238659"/>
                      <a:pt x="81009" y="232619"/>
                    </a:cubicBezTo>
                    <a:cubicBezTo>
                      <a:pt x="81009" y="226579"/>
                      <a:pt x="85099" y="222493"/>
                      <a:pt x="91146" y="222493"/>
                    </a:cubicBezTo>
                    <a:close/>
                    <a:moveTo>
                      <a:pt x="182270" y="182059"/>
                    </a:moveTo>
                    <a:lnTo>
                      <a:pt x="192432" y="182059"/>
                    </a:lnTo>
                    <a:cubicBezTo>
                      <a:pt x="198493" y="182059"/>
                      <a:pt x="202593" y="186060"/>
                      <a:pt x="202593" y="192195"/>
                    </a:cubicBezTo>
                    <a:cubicBezTo>
                      <a:pt x="202593" y="198240"/>
                      <a:pt x="198493" y="202241"/>
                      <a:pt x="192432" y="202241"/>
                    </a:cubicBezTo>
                    <a:lnTo>
                      <a:pt x="182270" y="202241"/>
                    </a:lnTo>
                    <a:cubicBezTo>
                      <a:pt x="176209" y="202241"/>
                      <a:pt x="172109" y="198240"/>
                      <a:pt x="172109" y="192195"/>
                    </a:cubicBezTo>
                    <a:cubicBezTo>
                      <a:pt x="172109" y="186060"/>
                      <a:pt x="176209" y="182059"/>
                      <a:pt x="182270" y="182059"/>
                    </a:cubicBezTo>
                    <a:close/>
                    <a:moveTo>
                      <a:pt x="91153" y="182059"/>
                    </a:moveTo>
                    <a:lnTo>
                      <a:pt x="141783" y="182059"/>
                    </a:lnTo>
                    <a:cubicBezTo>
                      <a:pt x="147834" y="182059"/>
                      <a:pt x="151927" y="186060"/>
                      <a:pt x="151927" y="192195"/>
                    </a:cubicBezTo>
                    <a:cubicBezTo>
                      <a:pt x="151927" y="198240"/>
                      <a:pt x="147834" y="202241"/>
                      <a:pt x="141783" y="202241"/>
                    </a:cubicBezTo>
                    <a:lnTo>
                      <a:pt x="91153" y="202241"/>
                    </a:lnTo>
                    <a:cubicBezTo>
                      <a:pt x="85102" y="202241"/>
                      <a:pt x="81009" y="198240"/>
                      <a:pt x="81009" y="192195"/>
                    </a:cubicBezTo>
                    <a:cubicBezTo>
                      <a:pt x="81009" y="186060"/>
                      <a:pt x="85102" y="182059"/>
                      <a:pt x="91153" y="182059"/>
                    </a:cubicBezTo>
                    <a:close/>
                    <a:moveTo>
                      <a:pt x="161988" y="141625"/>
                    </a:moveTo>
                    <a:lnTo>
                      <a:pt x="232948" y="141625"/>
                    </a:lnTo>
                    <a:cubicBezTo>
                      <a:pt x="239002" y="141625"/>
                      <a:pt x="243098" y="145626"/>
                      <a:pt x="243098" y="151761"/>
                    </a:cubicBezTo>
                    <a:cubicBezTo>
                      <a:pt x="243098" y="157806"/>
                      <a:pt x="239002" y="161807"/>
                      <a:pt x="232948" y="161807"/>
                    </a:cubicBezTo>
                    <a:lnTo>
                      <a:pt x="161988" y="161807"/>
                    </a:lnTo>
                    <a:cubicBezTo>
                      <a:pt x="155934" y="161807"/>
                      <a:pt x="151927" y="157806"/>
                      <a:pt x="151927" y="151761"/>
                    </a:cubicBezTo>
                    <a:cubicBezTo>
                      <a:pt x="151927" y="145626"/>
                      <a:pt x="155934" y="141625"/>
                      <a:pt x="161988" y="141625"/>
                    </a:cubicBezTo>
                    <a:close/>
                    <a:moveTo>
                      <a:pt x="91146" y="141625"/>
                    </a:moveTo>
                    <a:lnTo>
                      <a:pt x="121467" y="141625"/>
                    </a:lnTo>
                    <a:cubicBezTo>
                      <a:pt x="127603" y="141625"/>
                      <a:pt x="131604" y="145626"/>
                      <a:pt x="131604" y="151761"/>
                    </a:cubicBezTo>
                    <a:cubicBezTo>
                      <a:pt x="131604" y="157806"/>
                      <a:pt x="127603" y="161807"/>
                      <a:pt x="121467" y="161807"/>
                    </a:cubicBezTo>
                    <a:lnTo>
                      <a:pt x="91146" y="161807"/>
                    </a:lnTo>
                    <a:cubicBezTo>
                      <a:pt x="85099" y="161807"/>
                      <a:pt x="81009" y="157806"/>
                      <a:pt x="81009" y="151761"/>
                    </a:cubicBezTo>
                    <a:cubicBezTo>
                      <a:pt x="81009" y="145626"/>
                      <a:pt x="85099" y="141625"/>
                      <a:pt x="91146" y="141625"/>
                    </a:cubicBezTo>
                    <a:close/>
                    <a:moveTo>
                      <a:pt x="364566" y="102176"/>
                    </a:moveTo>
                    <a:cubicBezTo>
                      <a:pt x="318996" y="107241"/>
                      <a:pt x="283573" y="145630"/>
                      <a:pt x="283573" y="192194"/>
                    </a:cubicBezTo>
                    <a:cubicBezTo>
                      <a:pt x="283573" y="242756"/>
                      <a:pt x="324069" y="283188"/>
                      <a:pt x="374712" y="283188"/>
                    </a:cubicBezTo>
                    <a:cubicBezTo>
                      <a:pt x="421261" y="283188"/>
                      <a:pt x="459799" y="247732"/>
                      <a:pt x="464783" y="202235"/>
                    </a:cubicBezTo>
                    <a:lnTo>
                      <a:pt x="374712" y="202235"/>
                    </a:lnTo>
                    <a:cubicBezTo>
                      <a:pt x="368660" y="202235"/>
                      <a:pt x="364566" y="198236"/>
                      <a:pt x="364566" y="192194"/>
                    </a:cubicBezTo>
                    <a:close/>
                    <a:moveTo>
                      <a:pt x="182270" y="101191"/>
                    </a:moveTo>
                    <a:lnTo>
                      <a:pt x="192432" y="101191"/>
                    </a:lnTo>
                    <a:cubicBezTo>
                      <a:pt x="198493" y="101191"/>
                      <a:pt x="202593" y="105192"/>
                      <a:pt x="202593" y="111238"/>
                    </a:cubicBezTo>
                    <a:cubicBezTo>
                      <a:pt x="202593" y="117372"/>
                      <a:pt x="198493" y="121373"/>
                      <a:pt x="192432" y="121373"/>
                    </a:cubicBezTo>
                    <a:lnTo>
                      <a:pt x="182270" y="121373"/>
                    </a:lnTo>
                    <a:cubicBezTo>
                      <a:pt x="176209" y="121373"/>
                      <a:pt x="172109" y="117372"/>
                      <a:pt x="172109" y="111238"/>
                    </a:cubicBezTo>
                    <a:cubicBezTo>
                      <a:pt x="172109" y="105192"/>
                      <a:pt x="176209" y="101191"/>
                      <a:pt x="182270" y="101191"/>
                    </a:cubicBezTo>
                    <a:close/>
                    <a:moveTo>
                      <a:pt x="91153" y="101191"/>
                    </a:moveTo>
                    <a:lnTo>
                      <a:pt x="141783" y="101191"/>
                    </a:lnTo>
                    <a:cubicBezTo>
                      <a:pt x="147834" y="101191"/>
                      <a:pt x="151927" y="105192"/>
                      <a:pt x="151927" y="111238"/>
                    </a:cubicBezTo>
                    <a:cubicBezTo>
                      <a:pt x="151927" y="117372"/>
                      <a:pt x="147834" y="121373"/>
                      <a:pt x="141783" y="121373"/>
                    </a:cubicBezTo>
                    <a:lnTo>
                      <a:pt x="91153" y="121373"/>
                    </a:lnTo>
                    <a:cubicBezTo>
                      <a:pt x="85102" y="121373"/>
                      <a:pt x="81009" y="117372"/>
                      <a:pt x="81009" y="111238"/>
                    </a:cubicBezTo>
                    <a:cubicBezTo>
                      <a:pt x="81009" y="105192"/>
                      <a:pt x="85102" y="101191"/>
                      <a:pt x="91153" y="101191"/>
                    </a:cubicBezTo>
                    <a:close/>
                    <a:moveTo>
                      <a:pt x="374712" y="80938"/>
                    </a:moveTo>
                    <a:cubicBezTo>
                      <a:pt x="380764" y="80938"/>
                      <a:pt x="384858" y="85026"/>
                      <a:pt x="384858" y="91068"/>
                    </a:cubicBezTo>
                    <a:lnTo>
                      <a:pt x="384858" y="182063"/>
                    </a:lnTo>
                    <a:lnTo>
                      <a:pt x="475998" y="182063"/>
                    </a:lnTo>
                    <a:cubicBezTo>
                      <a:pt x="482050" y="182063"/>
                      <a:pt x="486055" y="186062"/>
                      <a:pt x="486055" y="192194"/>
                    </a:cubicBezTo>
                    <a:cubicBezTo>
                      <a:pt x="486055" y="253864"/>
                      <a:pt x="436480" y="303360"/>
                      <a:pt x="374712" y="303360"/>
                    </a:cubicBezTo>
                    <a:cubicBezTo>
                      <a:pt x="312944" y="303360"/>
                      <a:pt x="263280" y="253864"/>
                      <a:pt x="263280" y="192194"/>
                    </a:cubicBezTo>
                    <a:cubicBezTo>
                      <a:pt x="263280" y="130523"/>
                      <a:pt x="312944" y="80938"/>
                      <a:pt x="374712" y="80938"/>
                    </a:cubicBezTo>
                    <a:close/>
                    <a:moveTo>
                      <a:pt x="425343" y="61744"/>
                    </a:moveTo>
                    <a:lnTo>
                      <a:pt x="425343" y="141635"/>
                    </a:lnTo>
                    <a:lnTo>
                      <a:pt x="505373" y="141635"/>
                    </a:lnTo>
                    <a:cubicBezTo>
                      <a:pt x="500299" y="99157"/>
                      <a:pt x="466827" y="65743"/>
                      <a:pt x="425343" y="61744"/>
                    </a:cubicBezTo>
                    <a:close/>
                    <a:moveTo>
                      <a:pt x="161988" y="60757"/>
                    </a:moveTo>
                    <a:lnTo>
                      <a:pt x="232948" y="60757"/>
                    </a:lnTo>
                    <a:cubicBezTo>
                      <a:pt x="239002" y="60757"/>
                      <a:pt x="243098" y="64758"/>
                      <a:pt x="243098" y="70804"/>
                    </a:cubicBezTo>
                    <a:cubicBezTo>
                      <a:pt x="243098" y="76938"/>
                      <a:pt x="239002" y="80939"/>
                      <a:pt x="232948" y="80939"/>
                    </a:cubicBezTo>
                    <a:lnTo>
                      <a:pt x="161988" y="80939"/>
                    </a:lnTo>
                    <a:cubicBezTo>
                      <a:pt x="155934" y="80939"/>
                      <a:pt x="151927" y="76938"/>
                      <a:pt x="151927" y="70804"/>
                    </a:cubicBezTo>
                    <a:cubicBezTo>
                      <a:pt x="151927" y="64758"/>
                      <a:pt x="155934" y="60757"/>
                      <a:pt x="161988" y="60757"/>
                    </a:cubicBezTo>
                    <a:close/>
                    <a:moveTo>
                      <a:pt x="91146" y="60757"/>
                    </a:moveTo>
                    <a:lnTo>
                      <a:pt x="121467" y="60757"/>
                    </a:lnTo>
                    <a:cubicBezTo>
                      <a:pt x="127603" y="60757"/>
                      <a:pt x="131604" y="64758"/>
                      <a:pt x="131604" y="70804"/>
                    </a:cubicBezTo>
                    <a:cubicBezTo>
                      <a:pt x="131604" y="76938"/>
                      <a:pt x="127603" y="80939"/>
                      <a:pt x="121467" y="80939"/>
                    </a:cubicBezTo>
                    <a:lnTo>
                      <a:pt x="91146" y="80939"/>
                    </a:lnTo>
                    <a:cubicBezTo>
                      <a:pt x="85099" y="80939"/>
                      <a:pt x="81009" y="76938"/>
                      <a:pt x="81009" y="70804"/>
                    </a:cubicBezTo>
                    <a:cubicBezTo>
                      <a:pt x="81009" y="64758"/>
                      <a:pt x="85099" y="60757"/>
                      <a:pt x="91146" y="60757"/>
                    </a:cubicBezTo>
                    <a:close/>
                    <a:moveTo>
                      <a:pt x="415194" y="40505"/>
                    </a:moveTo>
                    <a:cubicBezTo>
                      <a:pt x="476975" y="40505"/>
                      <a:pt x="526560" y="90092"/>
                      <a:pt x="526560" y="151765"/>
                    </a:cubicBezTo>
                    <a:cubicBezTo>
                      <a:pt x="526560" y="157808"/>
                      <a:pt x="522554" y="161807"/>
                      <a:pt x="516501" y="161807"/>
                    </a:cubicBezTo>
                    <a:lnTo>
                      <a:pt x="415194" y="161807"/>
                    </a:lnTo>
                    <a:cubicBezTo>
                      <a:pt x="409141" y="161807"/>
                      <a:pt x="405046" y="157808"/>
                      <a:pt x="405046" y="151765"/>
                    </a:cubicBezTo>
                    <a:lnTo>
                      <a:pt x="405046" y="50636"/>
                    </a:lnTo>
                    <a:cubicBezTo>
                      <a:pt x="405046" y="44593"/>
                      <a:pt x="409141" y="40505"/>
                      <a:pt x="415194" y="40505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8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sp>
          <p:nvSpPr>
            <p:cNvPr id="11" name="î$1íḍè">
              <a:extLst>
                <a:ext uri="{FF2B5EF4-FFF2-40B4-BE49-F238E27FC236}">
                  <a16:creationId xmlns:a16="http://schemas.microsoft.com/office/drawing/2014/main" id="{3260DAF1-4C74-45CC-B9A3-50D6AC242E25}"/>
                </a:ext>
              </a:extLst>
            </p:cNvPr>
            <p:cNvSpPr txBox="1"/>
            <p:nvPr/>
          </p:nvSpPr>
          <p:spPr>
            <a:xfrm>
              <a:off x="6557069" y="4505290"/>
              <a:ext cx="4964212" cy="221027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32500" lnSpcReduction="20000"/>
            </a:bodyPr>
            <a:lstStyle/>
            <a:p>
              <a:pPr marL="171450" indent="-171450" defTabSz="914377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300" dirty="0"/>
                <a:t>l.c. smith college of engineering and computer science(link hall)</a:t>
              </a:r>
            </a:p>
            <a:p>
              <a:pPr marL="171450" indent="-171450" defTabSz="914377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4300" kern="0" dirty="0"/>
                <a:t> </a:t>
              </a:r>
              <a:r>
                <a:rPr lang="en-US" sz="4300" dirty="0"/>
                <a:t>School of Information Studios(hinds hall )</a:t>
              </a:r>
            </a:p>
            <a:p>
              <a:pPr marL="171450" indent="-171450" defTabSz="914377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300" dirty="0"/>
                <a:t>College of Arts and sciences</a:t>
              </a:r>
            </a:p>
            <a:p>
              <a:pPr marL="171450" indent="-171450" defTabSz="914377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300" dirty="0"/>
                <a:t>Maxwell School of Citizenship and Public Affairs</a:t>
              </a:r>
            </a:p>
            <a:p>
              <a:pPr marL="171450" indent="-171450" defTabSz="914377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300" dirty="0"/>
                <a:t>College of Visual and Performing Arts</a:t>
              </a:r>
            </a:p>
            <a:p>
              <a:pPr marL="171450" indent="-171450" defTabSz="914377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4300" dirty="0"/>
                <a:t>David B. Falk College of Sport and Human Dynamics</a:t>
              </a:r>
            </a:p>
            <a:p>
              <a:pPr defTabSz="914377">
                <a:lnSpc>
                  <a:spcPct val="160000"/>
                </a:lnSpc>
                <a:defRPr/>
              </a:pPr>
              <a:endParaRPr lang="en-US" dirty="0"/>
            </a:p>
            <a:p>
              <a:pPr marL="171450" indent="-171450" defTabSz="914377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endParaRPr lang="en-US" dirty="0"/>
            </a:p>
            <a:p>
              <a:pPr marL="171450" indent="-171450" defTabSz="914377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endParaRPr lang="en-US" dirty="0"/>
            </a:p>
            <a:p>
              <a:pPr marL="171450" lvl="0" indent="-171450" defTabSz="914377">
                <a:lnSpc>
                  <a:spcPct val="16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1400" kern="0" dirty="0"/>
            </a:p>
          </p:txBody>
        </p:sp>
        <p:sp>
          <p:nvSpPr>
            <p:cNvPr id="12" name="îṩļîďe">
              <a:extLst>
                <a:ext uri="{FF2B5EF4-FFF2-40B4-BE49-F238E27FC236}">
                  <a16:creationId xmlns:a16="http://schemas.microsoft.com/office/drawing/2014/main" id="{9501A858-660B-451A-95AE-BF4CCB631470}"/>
                </a:ext>
              </a:extLst>
            </p:cNvPr>
            <p:cNvSpPr txBox="1"/>
            <p:nvPr/>
          </p:nvSpPr>
          <p:spPr>
            <a:xfrm>
              <a:off x="7301348" y="4156916"/>
              <a:ext cx="3239994" cy="47182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b="1" dirty="0"/>
                <a:t>Buildings</a:t>
              </a:r>
              <a:r>
                <a:rPr lang="zh-CN" altLang="en-US" b="1" dirty="0"/>
                <a:t> </a:t>
              </a:r>
              <a:r>
                <a:rPr lang="en-US" altLang="zh-CN" b="1" dirty="0"/>
                <a:t>been</a:t>
              </a:r>
              <a:r>
                <a:rPr lang="zh-CN" altLang="en-US" b="1" dirty="0"/>
                <a:t> </a:t>
              </a:r>
              <a:r>
                <a:rPr lang="en-US" altLang="zh-CN" b="1" dirty="0"/>
                <a:t>selected</a:t>
              </a:r>
              <a:endParaRPr lang="zh-CN" altLang="en-US" b="1" dirty="0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BFC4FDB-1411-44BF-AF5F-7A6FB8A4F79E}"/>
                </a:ext>
              </a:extLst>
            </p:cNvPr>
            <p:cNvCxnSpPr>
              <a:cxnSpLocks/>
            </p:cNvCxnSpPr>
            <p:nvPr/>
          </p:nvCxnSpPr>
          <p:spPr>
            <a:xfrm>
              <a:off x="6073139" y="4777281"/>
              <a:ext cx="0" cy="136634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îŝlîḑê">
              <a:extLst>
                <a:ext uri="{FF2B5EF4-FFF2-40B4-BE49-F238E27FC236}">
                  <a16:creationId xmlns:a16="http://schemas.microsoft.com/office/drawing/2014/main" id="{86DE37C1-4432-4531-BA2D-C4BF228C4A6C}"/>
                </a:ext>
              </a:extLst>
            </p:cNvPr>
            <p:cNvSpPr/>
            <p:nvPr/>
          </p:nvSpPr>
          <p:spPr bwMode="auto">
            <a:xfrm>
              <a:off x="8733083" y="3746992"/>
              <a:ext cx="344185" cy="343732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198" dirty="0"/>
            </a:p>
          </p:txBody>
        </p:sp>
        <p:grpSp>
          <p:nvGrpSpPr>
            <p:cNvPr id="18" name="isḻïde">
              <a:extLst>
                <a:ext uri="{FF2B5EF4-FFF2-40B4-BE49-F238E27FC236}">
                  <a16:creationId xmlns:a16="http://schemas.microsoft.com/office/drawing/2014/main" id="{C1C81986-418B-4070-8238-2FC6AEB021F0}"/>
                </a:ext>
              </a:extLst>
            </p:cNvPr>
            <p:cNvGrpSpPr/>
            <p:nvPr/>
          </p:nvGrpSpPr>
          <p:grpSpPr>
            <a:xfrm>
              <a:off x="7245927" y="1484724"/>
              <a:ext cx="3894541" cy="1591916"/>
              <a:chOff x="7245927" y="1484724"/>
              <a:chExt cx="3894541" cy="1591916"/>
            </a:xfrm>
          </p:grpSpPr>
          <p:grpSp>
            <p:nvGrpSpPr>
              <p:cNvPr id="20" name="işḻîḋ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369491C6-B49B-435A-8A60-990754B16BDA}"/>
                  </a:ext>
                </a:extLst>
              </p:cNvPr>
              <p:cNvGrpSpPr/>
              <p:nvPr/>
            </p:nvGrpSpPr>
            <p:grpSpPr>
              <a:xfrm>
                <a:off x="7245927" y="1484724"/>
                <a:ext cx="3021901" cy="1591916"/>
                <a:chOff x="3679031" y="1856582"/>
                <a:chExt cx="5776913" cy="3043238"/>
              </a:xfrm>
            </p:grpSpPr>
            <p:sp>
              <p:nvSpPr>
                <p:cNvPr id="31" name="ísľíḋe">
                  <a:extLst>
                    <a:ext uri="{FF2B5EF4-FFF2-40B4-BE49-F238E27FC236}">
                      <a16:creationId xmlns:a16="http://schemas.microsoft.com/office/drawing/2014/main" id="{86CE0C33-5920-4CBA-9BC7-AFDA7623BF0E}"/>
                    </a:ext>
                  </a:extLst>
                </p:cNvPr>
                <p:cNvSpPr/>
                <p:nvPr/>
              </p:nvSpPr>
              <p:spPr bwMode="auto">
                <a:xfrm>
                  <a:off x="4569619" y="1896269"/>
                  <a:ext cx="1317625" cy="63500"/>
                </a:xfrm>
                <a:prstGeom prst="rect">
                  <a:avLst/>
                </a:prstGeom>
                <a:solidFill>
                  <a:srgbClr val="F39C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íŝlîḑe">
                  <a:extLst>
                    <a:ext uri="{FF2B5EF4-FFF2-40B4-BE49-F238E27FC236}">
                      <a16:creationId xmlns:a16="http://schemas.microsoft.com/office/drawing/2014/main" id="{B01291B0-04A1-4E81-81A8-4496D323E55D}"/>
                    </a:ext>
                  </a:extLst>
                </p:cNvPr>
                <p:cNvSpPr/>
                <p:nvPr/>
              </p:nvSpPr>
              <p:spPr bwMode="auto">
                <a:xfrm>
                  <a:off x="4569619" y="1986757"/>
                  <a:ext cx="1317625" cy="63500"/>
                </a:xfrm>
                <a:prstGeom prst="rect">
                  <a:avLst/>
                </a:prstGeom>
                <a:solidFill>
                  <a:srgbClr val="F39C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íṡ1ïḑê">
                  <a:extLst>
                    <a:ext uri="{FF2B5EF4-FFF2-40B4-BE49-F238E27FC236}">
                      <a16:creationId xmlns:a16="http://schemas.microsoft.com/office/drawing/2014/main" id="{369C164A-510D-4631-85C4-A078EE001264}"/>
                    </a:ext>
                  </a:extLst>
                </p:cNvPr>
                <p:cNvSpPr/>
                <p:nvPr/>
              </p:nvSpPr>
              <p:spPr bwMode="auto">
                <a:xfrm>
                  <a:off x="4569619" y="2082007"/>
                  <a:ext cx="1317625" cy="63500"/>
                </a:xfrm>
                <a:prstGeom prst="rect">
                  <a:avLst/>
                </a:prstGeom>
                <a:solidFill>
                  <a:srgbClr val="F39C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CN" dirty="0"/>
                    <a:t>=</a:t>
                  </a:r>
                  <a:endParaRPr dirty="0"/>
                </a:p>
              </p:txBody>
            </p:sp>
            <p:sp>
              <p:nvSpPr>
                <p:cNvPr id="34" name="ïṥlíḋé">
                  <a:extLst>
                    <a:ext uri="{FF2B5EF4-FFF2-40B4-BE49-F238E27FC236}">
                      <a16:creationId xmlns:a16="http://schemas.microsoft.com/office/drawing/2014/main" id="{92C04FB3-757F-4178-8ADA-128FC21B6764}"/>
                    </a:ext>
                  </a:extLst>
                </p:cNvPr>
                <p:cNvSpPr/>
                <p:nvPr/>
              </p:nvSpPr>
              <p:spPr bwMode="auto">
                <a:xfrm>
                  <a:off x="4569619" y="2177257"/>
                  <a:ext cx="1317625" cy="63500"/>
                </a:xfrm>
                <a:prstGeom prst="rect">
                  <a:avLst/>
                </a:prstGeom>
                <a:solidFill>
                  <a:srgbClr val="F39C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i$líḑè">
                  <a:extLst>
                    <a:ext uri="{FF2B5EF4-FFF2-40B4-BE49-F238E27FC236}">
                      <a16:creationId xmlns:a16="http://schemas.microsoft.com/office/drawing/2014/main" id="{C02A6E53-31FA-481A-8249-4FC315BDCB8F}"/>
                    </a:ext>
                  </a:extLst>
                </p:cNvPr>
                <p:cNvSpPr/>
                <p:nvPr/>
              </p:nvSpPr>
              <p:spPr bwMode="auto">
                <a:xfrm>
                  <a:off x="5928519" y="3198019"/>
                  <a:ext cx="603250" cy="168275"/>
                </a:xfrm>
                <a:custGeom>
                  <a:avLst/>
                  <a:gdLst>
                    <a:gd name="T0" fmla="*/ 7 w 380"/>
                    <a:gd name="T1" fmla="*/ 106 h 106"/>
                    <a:gd name="T2" fmla="*/ 0 w 380"/>
                    <a:gd name="T3" fmla="*/ 79 h 106"/>
                    <a:gd name="T4" fmla="*/ 374 w 380"/>
                    <a:gd name="T5" fmla="*/ 0 h 106"/>
                    <a:gd name="T6" fmla="*/ 380 w 380"/>
                    <a:gd name="T7" fmla="*/ 28 h 106"/>
                    <a:gd name="T8" fmla="*/ 7 w 380"/>
                    <a:gd name="T9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0" h="106">
                      <a:moveTo>
                        <a:pt x="7" y="106"/>
                      </a:moveTo>
                      <a:lnTo>
                        <a:pt x="0" y="79"/>
                      </a:lnTo>
                      <a:lnTo>
                        <a:pt x="374" y="0"/>
                      </a:lnTo>
                      <a:lnTo>
                        <a:pt x="380" y="28"/>
                      </a:lnTo>
                      <a:lnTo>
                        <a:pt x="7" y="106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iSlïḓè">
                  <a:extLst>
                    <a:ext uri="{FF2B5EF4-FFF2-40B4-BE49-F238E27FC236}">
                      <a16:creationId xmlns:a16="http://schemas.microsoft.com/office/drawing/2014/main" id="{CFCAAC2A-4D56-40D4-95DA-CC129FB24925}"/>
                    </a:ext>
                  </a:extLst>
                </p:cNvPr>
                <p:cNvSpPr/>
                <p:nvPr/>
              </p:nvSpPr>
              <p:spPr bwMode="auto">
                <a:xfrm>
                  <a:off x="6125369" y="2705894"/>
                  <a:ext cx="461963" cy="477838"/>
                </a:xfrm>
                <a:custGeom>
                  <a:avLst/>
                  <a:gdLst>
                    <a:gd name="T0" fmla="*/ 0 w 291"/>
                    <a:gd name="T1" fmla="*/ 19 h 301"/>
                    <a:gd name="T2" fmla="*/ 20 w 291"/>
                    <a:gd name="T3" fmla="*/ 0 h 301"/>
                    <a:gd name="T4" fmla="*/ 291 w 291"/>
                    <a:gd name="T5" fmla="*/ 281 h 301"/>
                    <a:gd name="T6" fmla="*/ 271 w 291"/>
                    <a:gd name="T7" fmla="*/ 301 h 301"/>
                    <a:gd name="T8" fmla="*/ 0 w 291"/>
                    <a:gd name="T9" fmla="*/ 19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1" h="301">
                      <a:moveTo>
                        <a:pt x="0" y="19"/>
                      </a:moveTo>
                      <a:lnTo>
                        <a:pt x="20" y="0"/>
                      </a:lnTo>
                      <a:lnTo>
                        <a:pt x="291" y="281"/>
                      </a:lnTo>
                      <a:lnTo>
                        <a:pt x="271" y="301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ïŝḷíḋè">
                  <a:extLst>
                    <a:ext uri="{FF2B5EF4-FFF2-40B4-BE49-F238E27FC236}">
                      <a16:creationId xmlns:a16="http://schemas.microsoft.com/office/drawing/2014/main" id="{1ED01A31-FB57-4BA4-B4E3-DAF431EAD7F6}"/>
                    </a:ext>
                  </a:extLst>
                </p:cNvPr>
                <p:cNvSpPr/>
                <p:nvPr/>
              </p:nvSpPr>
              <p:spPr bwMode="auto">
                <a:xfrm>
                  <a:off x="5796756" y="2772569"/>
                  <a:ext cx="325438" cy="555625"/>
                </a:xfrm>
                <a:custGeom>
                  <a:avLst/>
                  <a:gdLst>
                    <a:gd name="T0" fmla="*/ 180 w 205"/>
                    <a:gd name="T1" fmla="*/ 0 h 350"/>
                    <a:gd name="T2" fmla="*/ 205 w 205"/>
                    <a:gd name="T3" fmla="*/ 14 h 350"/>
                    <a:gd name="T4" fmla="*/ 25 w 205"/>
                    <a:gd name="T5" fmla="*/ 350 h 350"/>
                    <a:gd name="T6" fmla="*/ 0 w 205"/>
                    <a:gd name="T7" fmla="*/ 336 h 350"/>
                    <a:gd name="T8" fmla="*/ 180 w 205"/>
                    <a:gd name="T9" fmla="*/ 0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5" h="350">
                      <a:moveTo>
                        <a:pt x="180" y="0"/>
                      </a:moveTo>
                      <a:lnTo>
                        <a:pt x="205" y="14"/>
                      </a:lnTo>
                      <a:lnTo>
                        <a:pt x="25" y="350"/>
                      </a:lnTo>
                      <a:lnTo>
                        <a:pt x="0" y="336"/>
                      </a:lnTo>
                      <a:lnTo>
                        <a:pt x="180" y="0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işļîḓé">
                  <a:extLst>
                    <a:ext uri="{FF2B5EF4-FFF2-40B4-BE49-F238E27FC236}">
                      <a16:creationId xmlns:a16="http://schemas.microsoft.com/office/drawing/2014/main" id="{9F3D916F-3FE1-4AD6-8912-DB4ACE2C540A}"/>
                    </a:ext>
                  </a:extLst>
                </p:cNvPr>
                <p:cNvSpPr/>
                <p:nvPr/>
              </p:nvSpPr>
              <p:spPr bwMode="auto">
                <a:xfrm>
                  <a:off x="5614194" y="3172619"/>
                  <a:ext cx="365125" cy="366713"/>
                </a:xfrm>
                <a:custGeom>
                  <a:avLst/>
                  <a:gdLst>
                    <a:gd name="T0" fmla="*/ 247 w 290"/>
                    <a:gd name="T1" fmla="*/ 71 h 293"/>
                    <a:gd name="T2" fmla="*/ 223 w 290"/>
                    <a:gd name="T3" fmla="*/ 252 h 293"/>
                    <a:gd name="T4" fmla="*/ 43 w 290"/>
                    <a:gd name="T5" fmla="*/ 222 h 293"/>
                    <a:gd name="T6" fmla="*/ 68 w 290"/>
                    <a:gd name="T7" fmla="*/ 41 h 293"/>
                    <a:gd name="T8" fmla="*/ 247 w 290"/>
                    <a:gd name="T9" fmla="*/ 71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0" h="293">
                      <a:moveTo>
                        <a:pt x="247" y="71"/>
                      </a:moveTo>
                      <a:cubicBezTo>
                        <a:pt x="290" y="129"/>
                        <a:pt x="279" y="210"/>
                        <a:pt x="223" y="252"/>
                      </a:cubicBezTo>
                      <a:cubicBezTo>
                        <a:pt x="166" y="293"/>
                        <a:pt x="86" y="280"/>
                        <a:pt x="43" y="222"/>
                      </a:cubicBezTo>
                      <a:cubicBezTo>
                        <a:pt x="0" y="163"/>
                        <a:pt x="11" y="83"/>
                        <a:pt x="68" y="41"/>
                      </a:cubicBezTo>
                      <a:cubicBezTo>
                        <a:pt x="124" y="0"/>
                        <a:pt x="204" y="13"/>
                        <a:pt x="247" y="71"/>
                      </a:cubicBezTo>
                      <a:close/>
                    </a:path>
                  </a:pathLst>
                </a:custGeom>
                <a:solidFill>
                  <a:srgbClr val="34495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ïṩľîďê">
                  <a:extLst>
                    <a:ext uri="{FF2B5EF4-FFF2-40B4-BE49-F238E27FC236}">
                      <a16:creationId xmlns:a16="http://schemas.microsoft.com/office/drawing/2014/main" id="{F1A369BD-A078-4BBD-9744-1E977AC9709A}"/>
                    </a:ext>
                  </a:extLst>
                </p:cNvPr>
                <p:cNvSpPr/>
                <p:nvPr/>
              </p:nvSpPr>
              <p:spPr bwMode="auto">
                <a:xfrm>
                  <a:off x="5990431" y="2575719"/>
                  <a:ext cx="303213" cy="306388"/>
                </a:xfrm>
                <a:custGeom>
                  <a:avLst/>
                  <a:gdLst>
                    <a:gd name="T0" fmla="*/ 205 w 241"/>
                    <a:gd name="T1" fmla="*/ 59 h 244"/>
                    <a:gd name="T2" fmla="*/ 185 w 241"/>
                    <a:gd name="T3" fmla="*/ 209 h 244"/>
                    <a:gd name="T4" fmla="*/ 36 w 241"/>
                    <a:gd name="T5" fmla="*/ 184 h 244"/>
                    <a:gd name="T6" fmla="*/ 56 w 241"/>
                    <a:gd name="T7" fmla="*/ 35 h 244"/>
                    <a:gd name="T8" fmla="*/ 205 w 241"/>
                    <a:gd name="T9" fmla="*/ 59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1" h="244">
                      <a:moveTo>
                        <a:pt x="205" y="59"/>
                      </a:moveTo>
                      <a:cubicBezTo>
                        <a:pt x="241" y="108"/>
                        <a:pt x="232" y="175"/>
                        <a:pt x="185" y="209"/>
                      </a:cubicBezTo>
                      <a:cubicBezTo>
                        <a:pt x="138" y="244"/>
                        <a:pt x="71" y="233"/>
                        <a:pt x="36" y="184"/>
                      </a:cubicBezTo>
                      <a:cubicBezTo>
                        <a:pt x="0" y="136"/>
                        <a:pt x="9" y="69"/>
                        <a:pt x="56" y="35"/>
                      </a:cubicBezTo>
                      <a:cubicBezTo>
                        <a:pt x="103" y="0"/>
                        <a:pt x="170" y="11"/>
                        <a:pt x="205" y="59"/>
                      </a:cubicBezTo>
                      <a:close/>
                    </a:path>
                  </a:pathLst>
                </a:custGeom>
                <a:solidFill>
                  <a:srgbClr val="F464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íSḷïḋe">
                  <a:extLst>
                    <a:ext uri="{FF2B5EF4-FFF2-40B4-BE49-F238E27FC236}">
                      <a16:creationId xmlns:a16="http://schemas.microsoft.com/office/drawing/2014/main" id="{A462DB8F-89DC-45A5-AB85-67AC0C5EED86}"/>
                    </a:ext>
                  </a:extLst>
                </p:cNvPr>
                <p:cNvSpPr/>
                <p:nvPr/>
              </p:nvSpPr>
              <p:spPr bwMode="auto">
                <a:xfrm>
                  <a:off x="6417469" y="2958307"/>
                  <a:ext cx="458788" cy="465138"/>
                </a:xfrm>
                <a:custGeom>
                  <a:avLst/>
                  <a:gdLst>
                    <a:gd name="T0" fmla="*/ 311 w 365"/>
                    <a:gd name="T1" fmla="*/ 90 h 370"/>
                    <a:gd name="T2" fmla="*/ 280 w 365"/>
                    <a:gd name="T3" fmla="*/ 318 h 370"/>
                    <a:gd name="T4" fmla="*/ 54 w 365"/>
                    <a:gd name="T5" fmla="*/ 280 h 370"/>
                    <a:gd name="T6" fmla="*/ 85 w 365"/>
                    <a:gd name="T7" fmla="*/ 52 h 370"/>
                    <a:gd name="T8" fmla="*/ 311 w 365"/>
                    <a:gd name="T9" fmla="*/ 90 h 3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5" h="370">
                      <a:moveTo>
                        <a:pt x="311" y="90"/>
                      </a:moveTo>
                      <a:cubicBezTo>
                        <a:pt x="365" y="163"/>
                        <a:pt x="351" y="265"/>
                        <a:pt x="280" y="318"/>
                      </a:cubicBezTo>
                      <a:cubicBezTo>
                        <a:pt x="209" y="370"/>
                        <a:pt x="108" y="353"/>
                        <a:pt x="54" y="280"/>
                      </a:cubicBezTo>
                      <a:cubicBezTo>
                        <a:pt x="0" y="207"/>
                        <a:pt x="13" y="105"/>
                        <a:pt x="85" y="52"/>
                      </a:cubicBezTo>
                      <a:cubicBezTo>
                        <a:pt x="156" y="0"/>
                        <a:pt x="257" y="17"/>
                        <a:pt x="311" y="90"/>
                      </a:cubicBezTo>
                      <a:close/>
                    </a:path>
                  </a:pathLst>
                </a:custGeom>
                <a:solidFill>
                  <a:srgbClr val="14AF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ï$1ïḍè">
                  <a:extLst>
                    <a:ext uri="{FF2B5EF4-FFF2-40B4-BE49-F238E27FC236}">
                      <a16:creationId xmlns:a16="http://schemas.microsoft.com/office/drawing/2014/main" id="{66CB7332-D0C2-45FB-AA77-4E2B55B8245B}"/>
                    </a:ext>
                  </a:extLst>
                </p:cNvPr>
                <p:cNvSpPr/>
                <p:nvPr/>
              </p:nvSpPr>
              <p:spPr bwMode="auto">
                <a:xfrm>
                  <a:off x="7238206" y="3102769"/>
                  <a:ext cx="182563" cy="127000"/>
                </a:xfrm>
                <a:custGeom>
                  <a:avLst/>
                  <a:gdLst>
                    <a:gd name="T0" fmla="*/ 0 w 115"/>
                    <a:gd name="T1" fmla="*/ 8 h 80"/>
                    <a:gd name="T2" fmla="*/ 5 w 115"/>
                    <a:gd name="T3" fmla="*/ 0 h 80"/>
                    <a:gd name="T4" fmla="*/ 115 w 115"/>
                    <a:gd name="T5" fmla="*/ 72 h 80"/>
                    <a:gd name="T6" fmla="*/ 110 w 115"/>
                    <a:gd name="T7" fmla="*/ 80 h 80"/>
                    <a:gd name="T8" fmla="*/ 0 w 115"/>
                    <a:gd name="T9" fmla="*/ 8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5" h="80">
                      <a:moveTo>
                        <a:pt x="0" y="8"/>
                      </a:moveTo>
                      <a:lnTo>
                        <a:pt x="5" y="0"/>
                      </a:lnTo>
                      <a:lnTo>
                        <a:pt x="115" y="72"/>
                      </a:lnTo>
                      <a:lnTo>
                        <a:pt x="110" y="8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îṩļîďê">
                  <a:extLst>
                    <a:ext uri="{FF2B5EF4-FFF2-40B4-BE49-F238E27FC236}">
                      <a16:creationId xmlns:a16="http://schemas.microsoft.com/office/drawing/2014/main" id="{F7E56433-38DF-4E68-885C-62A5EF0A9760}"/>
                    </a:ext>
                  </a:extLst>
                </p:cNvPr>
                <p:cNvSpPr/>
                <p:nvPr/>
              </p:nvSpPr>
              <p:spPr bwMode="auto">
                <a:xfrm>
                  <a:off x="7387431" y="2978944"/>
                  <a:ext cx="47625" cy="207963"/>
                </a:xfrm>
                <a:custGeom>
                  <a:avLst/>
                  <a:gdLst>
                    <a:gd name="T0" fmla="*/ 30 w 30"/>
                    <a:gd name="T1" fmla="*/ 129 h 131"/>
                    <a:gd name="T2" fmla="*/ 20 w 30"/>
                    <a:gd name="T3" fmla="*/ 131 h 131"/>
                    <a:gd name="T4" fmla="*/ 0 w 30"/>
                    <a:gd name="T5" fmla="*/ 1 h 131"/>
                    <a:gd name="T6" fmla="*/ 9 w 30"/>
                    <a:gd name="T7" fmla="*/ 0 h 131"/>
                    <a:gd name="T8" fmla="*/ 30 w 30"/>
                    <a:gd name="T9" fmla="*/ 129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131">
                      <a:moveTo>
                        <a:pt x="30" y="129"/>
                      </a:moveTo>
                      <a:lnTo>
                        <a:pt x="20" y="131"/>
                      </a:lnTo>
                      <a:lnTo>
                        <a:pt x="0" y="1"/>
                      </a:lnTo>
                      <a:lnTo>
                        <a:pt x="9" y="0"/>
                      </a:lnTo>
                      <a:lnTo>
                        <a:pt x="30" y="129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iṩlïdè">
                  <a:extLst>
                    <a:ext uri="{FF2B5EF4-FFF2-40B4-BE49-F238E27FC236}">
                      <a16:creationId xmlns:a16="http://schemas.microsoft.com/office/drawing/2014/main" id="{F507D27E-EF52-44D3-A40D-9438F3D51D43}"/>
                    </a:ext>
                  </a:extLst>
                </p:cNvPr>
                <p:cNvSpPr/>
                <p:nvPr/>
              </p:nvSpPr>
              <p:spPr bwMode="auto">
                <a:xfrm>
                  <a:off x="7217569" y="2956719"/>
                  <a:ext cx="165100" cy="142875"/>
                </a:xfrm>
                <a:custGeom>
                  <a:avLst/>
                  <a:gdLst>
                    <a:gd name="T0" fmla="*/ 6 w 104"/>
                    <a:gd name="T1" fmla="*/ 90 h 90"/>
                    <a:gd name="T2" fmla="*/ 0 w 104"/>
                    <a:gd name="T3" fmla="*/ 82 h 90"/>
                    <a:gd name="T4" fmla="*/ 98 w 104"/>
                    <a:gd name="T5" fmla="*/ 0 h 90"/>
                    <a:gd name="T6" fmla="*/ 104 w 104"/>
                    <a:gd name="T7" fmla="*/ 8 h 90"/>
                    <a:gd name="T8" fmla="*/ 6 w 104"/>
                    <a:gd name="T9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90">
                      <a:moveTo>
                        <a:pt x="6" y="90"/>
                      </a:moveTo>
                      <a:lnTo>
                        <a:pt x="0" y="82"/>
                      </a:lnTo>
                      <a:lnTo>
                        <a:pt x="98" y="0"/>
                      </a:lnTo>
                      <a:lnTo>
                        <a:pt x="104" y="8"/>
                      </a:lnTo>
                      <a:lnTo>
                        <a:pt x="6" y="90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iṥľíḍe">
                  <a:extLst>
                    <a:ext uri="{FF2B5EF4-FFF2-40B4-BE49-F238E27FC236}">
                      <a16:creationId xmlns:a16="http://schemas.microsoft.com/office/drawing/2014/main" id="{5A5B84F7-4B80-4E40-80FD-1BE2997E496C}"/>
                    </a:ext>
                  </a:extLst>
                </p:cNvPr>
                <p:cNvSpPr/>
                <p:nvPr/>
              </p:nvSpPr>
              <p:spPr bwMode="auto">
                <a:xfrm>
                  <a:off x="7366794" y="3167857"/>
                  <a:ext cx="123825" cy="127000"/>
                </a:xfrm>
                <a:custGeom>
                  <a:avLst/>
                  <a:gdLst>
                    <a:gd name="T0" fmla="*/ 26 w 98"/>
                    <a:gd name="T1" fmla="*/ 13 h 100"/>
                    <a:gd name="T2" fmla="*/ 86 w 98"/>
                    <a:gd name="T3" fmla="*/ 27 h 100"/>
                    <a:gd name="T4" fmla="*/ 73 w 98"/>
                    <a:gd name="T5" fmla="*/ 87 h 100"/>
                    <a:gd name="T6" fmla="*/ 13 w 98"/>
                    <a:gd name="T7" fmla="*/ 73 h 100"/>
                    <a:gd name="T8" fmla="*/ 26 w 98"/>
                    <a:gd name="T9" fmla="*/ 13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100">
                      <a:moveTo>
                        <a:pt x="26" y="13"/>
                      </a:moveTo>
                      <a:cubicBezTo>
                        <a:pt x="46" y="0"/>
                        <a:pt x="72" y="7"/>
                        <a:pt x="86" y="27"/>
                      </a:cubicBezTo>
                      <a:cubicBezTo>
                        <a:pt x="98" y="48"/>
                        <a:pt x="93" y="74"/>
                        <a:pt x="73" y="87"/>
                      </a:cubicBezTo>
                      <a:cubicBezTo>
                        <a:pt x="53" y="100"/>
                        <a:pt x="26" y="93"/>
                        <a:pt x="13" y="73"/>
                      </a:cubicBezTo>
                      <a:cubicBezTo>
                        <a:pt x="0" y="52"/>
                        <a:pt x="6" y="25"/>
                        <a:pt x="26" y="13"/>
                      </a:cubicBezTo>
                      <a:close/>
                    </a:path>
                  </a:pathLst>
                </a:custGeom>
                <a:solidFill>
                  <a:srgbClr val="34495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iŝ1íḍé">
                  <a:extLst>
                    <a:ext uri="{FF2B5EF4-FFF2-40B4-BE49-F238E27FC236}">
                      <a16:creationId xmlns:a16="http://schemas.microsoft.com/office/drawing/2014/main" id="{050A0EDC-1AA7-45DF-B7E7-DCEFBDAD1F31}"/>
                    </a:ext>
                  </a:extLst>
                </p:cNvPr>
                <p:cNvSpPr/>
                <p:nvPr/>
              </p:nvSpPr>
              <p:spPr bwMode="auto">
                <a:xfrm>
                  <a:off x="7174706" y="3042444"/>
                  <a:ext cx="101600" cy="101600"/>
                </a:xfrm>
                <a:custGeom>
                  <a:avLst/>
                  <a:gdLst>
                    <a:gd name="T0" fmla="*/ 21 w 81"/>
                    <a:gd name="T1" fmla="*/ 10 h 82"/>
                    <a:gd name="T2" fmla="*/ 70 w 81"/>
                    <a:gd name="T3" fmla="*/ 22 h 82"/>
                    <a:gd name="T4" fmla="*/ 60 w 81"/>
                    <a:gd name="T5" fmla="*/ 72 h 82"/>
                    <a:gd name="T6" fmla="*/ 10 w 81"/>
                    <a:gd name="T7" fmla="*/ 60 h 82"/>
                    <a:gd name="T8" fmla="*/ 21 w 81"/>
                    <a:gd name="T9" fmla="*/ 1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82">
                      <a:moveTo>
                        <a:pt x="21" y="10"/>
                      </a:moveTo>
                      <a:cubicBezTo>
                        <a:pt x="38" y="0"/>
                        <a:pt x="60" y="5"/>
                        <a:pt x="70" y="22"/>
                      </a:cubicBezTo>
                      <a:cubicBezTo>
                        <a:pt x="81" y="39"/>
                        <a:pt x="77" y="62"/>
                        <a:pt x="60" y="72"/>
                      </a:cubicBezTo>
                      <a:cubicBezTo>
                        <a:pt x="43" y="82"/>
                        <a:pt x="21" y="77"/>
                        <a:pt x="10" y="60"/>
                      </a:cubicBezTo>
                      <a:cubicBezTo>
                        <a:pt x="0" y="43"/>
                        <a:pt x="4" y="21"/>
                        <a:pt x="21" y="10"/>
                      </a:cubicBezTo>
                      <a:close/>
                    </a:path>
                  </a:pathLst>
                </a:custGeom>
                <a:solidFill>
                  <a:srgbClr val="F464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îşľîḑe">
                  <a:extLst>
                    <a:ext uri="{FF2B5EF4-FFF2-40B4-BE49-F238E27FC236}">
                      <a16:creationId xmlns:a16="http://schemas.microsoft.com/office/drawing/2014/main" id="{0DFF639E-A3CF-4DDA-8240-FE20B4822CAE}"/>
                    </a:ext>
                  </a:extLst>
                </p:cNvPr>
                <p:cNvSpPr/>
                <p:nvPr/>
              </p:nvSpPr>
              <p:spPr bwMode="auto">
                <a:xfrm>
                  <a:off x="7309644" y="2859882"/>
                  <a:ext cx="155575" cy="157163"/>
                </a:xfrm>
                <a:custGeom>
                  <a:avLst/>
                  <a:gdLst>
                    <a:gd name="T0" fmla="*/ 32 w 124"/>
                    <a:gd name="T1" fmla="*/ 16 h 125"/>
                    <a:gd name="T2" fmla="*/ 107 w 124"/>
                    <a:gd name="T3" fmla="*/ 34 h 125"/>
                    <a:gd name="T4" fmla="*/ 91 w 124"/>
                    <a:gd name="T5" fmla="*/ 109 h 125"/>
                    <a:gd name="T6" fmla="*/ 16 w 124"/>
                    <a:gd name="T7" fmla="*/ 91 h 125"/>
                    <a:gd name="T8" fmla="*/ 32 w 124"/>
                    <a:gd name="T9" fmla="*/ 16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5">
                      <a:moveTo>
                        <a:pt x="32" y="16"/>
                      </a:moveTo>
                      <a:cubicBezTo>
                        <a:pt x="57" y="0"/>
                        <a:pt x="91" y="8"/>
                        <a:pt x="107" y="34"/>
                      </a:cubicBezTo>
                      <a:cubicBezTo>
                        <a:pt x="124" y="60"/>
                        <a:pt x="116" y="94"/>
                        <a:pt x="91" y="109"/>
                      </a:cubicBezTo>
                      <a:cubicBezTo>
                        <a:pt x="66" y="125"/>
                        <a:pt x="33" y="117"/>
                        <a:pt x="16" y="91"/>
                      </a:cubicBezTo>
                      <a:cubicBezTo>
                        <a:pt x="0" y="65"/>
                        <a:pt x="7" y="32"/>
                        <a:pt x="32" y="16"/>
                      </a:cubicBezTo>
                      <a:close/>
                    </a:path>
                  </a:pathLst>
                </a:custGeom>
                <a:solidFill>
                  <a:srgbClr val="14AF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íṡľiḓè">
                  <a:extLst>
                    <a:ext uri="{FF2B5EF4-FFF2-40B4-BE49-F238E27FC236}">
                      <a16:creationId xmlns:a16="http://schemas.microsoft.com/office/drawing/2014/main" id="{8DB55E42-F539-4AE5-9232-4995D64A4665}"/>
                    </a:ext>
                  </a:extLst>
                </p:cNvPr>
                <p:cNvSpPr/>
                <p:nvPr/>
              </p:nvSpPr>
              <p:spPr bwMode="auto">
                <a:xfrm>
                  <a:off x="6841331" y="2067719"/>
                  <a:ext cx="84138" cy="369888"/>
                </a:xfrm>
                <a:custGeom>
                  <a:avLst/>
                  <a:gdLst>
                    <a:gd name="T0" fmla="*/ 53 w 53"/>
                    <a:gd name="T1" fmla="*/ 230 h 233"/>
                    <a:gd name="T2" fmla="*/ 37 w 53"/>
                    <a:gd name="T3" fmla="*/ 233 h 233"/>
                    <a:gd name="T4" fmla="*/ 0 w 53"/>
                    <a:gd name="T5" fmla="*/ 3 h 233"/>
                    <a:gd name="T6" fmla="*/ 17 w 53"/>
                    <a:gd name="T7" fmla="*/ 0 h 233"/>
                    <a:gd name="T8" fmla="*/ 53 w 53"/>
                    <a:gd name="T9" fmla="*/ 230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233">
                      <a:moveTo>
                        <a:pt x="53" y="230"/>
                      </a:moveTo>
                      <a:lnTo>
                        <a:pt x="37" y="233"/>
                      </a:lnTo>
                      <a:lnTo>
                        <a:pt x="0" y="3"/>
                      </a:lnTo>
                      <a:lnTo>
                        <a:pt x="17" y="0"/>
                      </a:lnTo>
                      <a:lnTo>
                        <a:pt x="53" y="230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iśļîḍé">
                  <a:extLst>
                    <a:ext uri="{FF2B5EF4-FFF2-40B4-BE49-F238E27FC236}">
                      <a16:creationId xmlns:a16="http://schemas.microsoft.com/office/drawing/2014/main" id="{B8744BF2-3F15-4828-8ADF-16C84636ED1A}"/>
                    </a:ext>
                  </a:extLst>
                </p:cNvPr>
                <p:cNvSpPr/>
                <p:nvPr/>
              </p:nvSpPr>
              <p:spPr bwMode="auto">
                <a:xfrm>
                  <a:off x="6539706" y="2029619"/>
                  <a:ext cx="293688" cy="252413"/>
                </a:xfrm>
                <a:custGeom>
                  <a:avLst/>
                  <a:gdLst>
                    <a:gd name="T0" fmla="*/ 11 w 185"/>
                    <a:gd name="T1" fmla="*/ 159 h 159"/>
                    <a:gd name="T2" fmla="*/ 0 w 185"/>
                    <a:gd name="T3" fmla="*/ 146 h 159"/>
                    <a:gd name="T4" fmla="*/ 174 w 185"/>
                    <a:gd name="T5" fmla="*/ 0 h 159"/>
                    <a:gd name="T6" fmla="*/ 185 w 185"/>
                    <a:gd name="T7" fmla="*/ 13 h 159"/>
                    <a:gd name="T8" fmla="*/ 11 w 185"/>
                    <a:gd name="T9" fmla="*/ 159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5" h="159">
                      <a:moveTo>
                        <a:pt x="11" y="159"/>
                      </a:moveTo>
                      <a:lnTo>
                        <a:pt x="0" y="146"/>
                      </a:lnTo>
                      <a:lnTo>
                        <a:pt x="174" y="0"/>
                      </a:lnTo>
                      <a:lnTo>
                        <a:pt x="185" y="13"/>
                      </a:lnTo>
                      <a:lnTo>
                        <a:pt x="11" y="159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îŝḻíďé">
                  <a:extLst>
                    <a:ext uri="{FF2B5EF4-FFF2-40B4-BE49-F238E27FC236}">
                      <a16:creationId xmlns:a16="http://schemas.microsoft.com/office/drawing/2014/main" id="{B456965E-676A-4C59-A5AE-E2DFCCE5AEAD}"/>
                    </a:ext>
                  </a:extLst>
                </p:cNvPr>
                <p:cNvSpPr/>
                <p:nvPr/>
              </p:nvSpPr>
              <p:spPr bwMode="auto">
                <a:xfrm>
                  <a:off x="6576219" y="2288382"/>
                  <a:ext cx="325438" cy="227013"/>
                </a:xfrm>
                <a:custGeom>
                  <a:avLst/>
                  <a:gdLst>
                    <a:gd name="T0" fmla="*/ 0 w 205"/>
                    <a:gd name="T1" fmla="*/ 14 h 143"/>
                    <a:gd name="T2" fmla="*/ 9 w 205"/>
                    <a:gd name="T3" fmla="*/ 0 h 143"/>
                    <a:gd name="T4" fmla="*/ 205 w 205"/>
                    <a:gd name="T5" fmla="*/ 129 h 143"/>
                    <a:gd name="T6" fmla="*/ 195 w 205"/>
                    <a:gd name="T7" fmla="*/ 143 h 143"/>
                    <a:gd name="T8" fmla="*/ 0 w 205"/>
                    <a:gd name="T9" fmla="*/ 14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5" h="143">
                      <a:moveTo>
                        <a:pt x="0" y="14"/>
                      </a:moveTo>
                      <a:lnTo>
                        <a:pt x="9" y="0"/>
                      </a:lnTo>
                      <a:lnTo>
                        <a:pt x="205" y="129"/>
                      </a:lnTo>
                      <a:lnTo>
                        <a:pt x="195" y="143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F1C4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îṩḷiḓê">
                  <a:extLst>
                    <a:ext uri="{FF2B5EF4-FFF2-40B4-BE49-F238E27FC236}">
                      <a16:creationId xmlns:a16="http://schemas.microsoft.com/office/drawing/2014/main" id="{931AF50F-668A-4907-8D79-F7EE8F41A2CA}"/>
                    </a:ext>
                  </a:extLst>
                </p:cNvPr>
                <p:cNvSpPr/>
                <p:nvPr/>
              </p:nvSpPr>
              <p:spPr bwMode="auto">
                <a:xfrm>
                  <a:off x="6804819" y="2407444"/>
                  <a:ext cx="222250" cy="222250"/>
                </a:xfrm>
                <a:custGeom>
                  <a:avLst/>
                  <a:gdLst>
                    <a:gd name="T0" fmla="*/ 46 w 176"/>
                    <a:gd name="T1" fmla="*/ 23 h 178"/>
                    <a:gd name="T2" fmla="*/ 153 w 176"/>
                    <a:gd name="T3" fmla="*/ 49 h 178"/>
                    <a:gd name="T4" fmla="*/ 130 w 176"/>
                    <a:gd name="T5" fmla="*/ 155 h 178"/>
                    <a:gd name="T6" fmla="*/ 24 w 176"/>
                    <a:gd name="T7" fmla="*/ 129 h 178"/>
                    <a:gd name="T8" fmla="*/ 46 w 176"/>
                    <a:gd name="T9" fmla="*/ 23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6" h="178">
                      <a:moveTo>
                        <a:pt x="46" y="23"/>
                      </a:moveTo>
                      <a:cubicBezTo>
                        <a:pt x="82" y="0"/>
                        <a:pt x="129" y="12"/>
                        <a:pt x="153" y="49"/>
                      </a:cubicBezTo>
                      <a:cubicBezTo>
                        <a:pt x="176" y="85"/>
                        <a:pt x="166" y="133"/>
                        <a:pt x="130" y="155"/>
                      </a:cubicBezTo>
                      <a:cubicBezTo>
                        <a:pt x="94" y="178"/>
                        <a:pt x="47" y="166"/>
                        <a:pt x="24" y="129"/>
                      </a:cubicBezTo>
                      <a:cubicBezTo>
                        <a:pt x="0" y="93"/>
                        <a:pt x="11" y="45"/>
                        <a:pt x="46" y="23"/>
                      </a:cubicBezTo>
                      <a:close/>
                    </a:path>
                  </a:pathLst>
                </a:custGeom>
                <a:solidFill>
                  <a:srgbClr val="34495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íṡ1idê">
                  <a:extLst>
                    <a:ext uri="{FF2B5EF4-FFF2-40B4-BE49-F238E27FC236}">
                      <a16:creationId xmlns:a16="http://schemas.microsoft.com/office/drawing/2014/main" id="{FEB32EF3-A371-4D83-A6B6-553F03C39049}"/>
                    </a:ext>
                  </a:extLst>
                </p:cNvPr>
                <p:cNvSpPr/>
                <p:nvPr/>
              </p:nvSpPr>
              <p:spPr bwMode="auto">
                <a:xfrm>
                  <a:off x="6461919" y="2180432"/>
                  <a:ext cx="182563" cy="185738"/>
                </a:xfrm>
                <a:custGeom>
                  <a:avLst/>
                  <a:gdLst>
                    <a:gd name="T0" fmla="*/ 38 w 146"/>
                    <a:gd name="T1" fmla="*/ 19 h 148"/>
                    <a:gd name="T2" fmla="*/ 127 w 146"/>
                    <a:gd name="T3" fmla="*/ 40 h 148"/>
                    <a:gd name="T4" fmla="*/ 108 w 146"/>
                    <a:gd name="T5" fmla="*/ 129 h 148"/>
                    <a:gd name="T6" fmla="*/ 19 w 146"/>
                    <a:gd name="T7" fmla="*/ 108 h 148"/>
                    <a:gd name="T8" fmla="*/ 38 w 146"/>
                    <a:gd name="T9" fmla="*/ 19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6" h="148">
                      <a:moveTo>
                        <a:pt x="38" y="19"/>
                      </a:moveTo>
                      <a:cubicBezTo>
                        <a:pt x="68" y="0"/>
                        <a:pt x="107" y="10"/>
                        <a:pt x="127" y="40"/>
                      </a:cubicBezTo>
                      <a:cubicBezTo>
                        <a:pt x="146" y="71"/>
                        <a:pt x="137" y="111"/>
                        <a:pt x="108" y="129"/>
                      </a:cubicBezTo>
                      <a:cubicBezTo>
                        <a:pt x="78" y="148"/>
                        <a:pt x="39" y="138"/>
                        <a:pt x="19" y="108"/>
                      </a:cubicBezTo>
                      <a:cubicBezTo>
                        <a:pt x="0" y="77"/>
                        <a:pt x="9" y="38"/>
                        <a:pt x="38" y="19"/>
                      </a:cubicBezTo>
                      <a:close/>
                    </a:path>
                  </a:pathLst>
                </a:custGeom>
                <a:solidFill>
                  <a:srgbClr val="F464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íṡḻíḍé">
                  <a:extLst>
                    <a:ext uri="{FF2B5EF4-FFF2-40B4-BE49-F238E27FC236}">
                      <a16:creationId xmlns:a16="http://schemas.microsoft.com/office/drawing/2014/main" id="{33F12B16-4CA9-41DB-A375-0C1B06B203FA}"/>
                    </a:ext>
                  </a:extLst>
                </p:cNvPr>
                <p:cNvSpPr/>
                <p:nvPr/>
              </p:nvSpPr>
              <p:spPr bwMode="auto">
                <a:xfrm>
                  <a:off x="6701631" y="1856582"/>
                  <a:ext cx="277813" cy="279400"/>
                </a:xfrm>
                <a:custGeom>
                  <a:avLst/>
                  <a:gdLst>
                    <a:gd name="T0" fmla="*/ 58 w 221"/>
                    <a:gd name="T1" fmla="*/ 28 h 223"/>
                    <a:gd name="T2" fmla="*/ 192 w 221"/>
                    <a:gd name="T3" fmla="*/ 60 h 223"/>
                    <a:gd name="T4" fmla="*/ 164 w 221"/>
                    <a:gd name="T5" fmla="*/ 195 h 223"/>
                    <a:gd name="T6" fmla="*/ 30 w 221"/>
                    <a:gd name="T7" fmla="*/ 163 h 223"/>
                    <a:gd name="T8" fmla="*/ 58 w 221"/>
                    <a:gd name="T9" fmla="*/ 28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1" h="223">
                      <a:moveTo>
                        <a:pt x="58" y="28"/>
                      </a:moveTo>
                      <a:cubicBezTo>
                        <a:pt x="103" y="0"/>
                        <a:pt x="163" y="14"/>
                        <a:pt x="192" y="60"/>
                      </a:cubicBezTo>
                      <a:cubicBezTo>
                        <a:pt x="221" y="107"/>
                        <a:pt x="209" y="167"/>
                        <a:pt x="164" y="195"/>
                      </a:cubicBezTo>
                      <a:cubicBezTo>
                        <a:pt x="119" y="223"/>
                        <a:pt x="59" y="209"/>
                        <a:pt x="30" y="163"/>
                      </a:cubicBezTo>
                      <a:cubicBezTo>
                        <a:pt x="0" y="116"/>
                        <a:pt x="13" y="56"/>
                        <a:pt x="58" y="28"/>
                      </a:cubicBezTo>
                      <a:close/>
                    </a:path>
                  </a:pathLst>
                </a:custGeom>
                <a:solidFill>
                  <a:srgbClr val="14AF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îs1ïďe">
                  <a:extLst>
                    <a:ext uri="{FF2B5EF4-FFF2-40B4-BE49-F238E27FC236}">
                      <a16:creationId xmlns:a16="http://schemas.microsoft.com/office/drawing/2014/main" id="{02B32FF4-06EA-4E48-9A81-BCB5013C9BEC}"/>
                    </a:ext>
                  </a:extLst>
                </p:cNvPr>
                <p:cNvSpPr/>
                <p:nvPr/>
              </p:nvSpPr>
              <p:spPr bwMode="auto">
                <a:xfrm>
                  <a:off x="7898606" y="2901157"/>
                  <a:ext cx="1477963" cy="1906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í$ḷîḑè">
                  <a:extLst>
                    <a:ext uri="{FF2B5EF4-FFF2-40B4-BE49-F238E27FC236}">
                      <a16:creationId xmlns:a16="http://schemas.microsoft.com/office/drawing/2014/main" id="{DCF6808F-349A-49B9-9C87-E3DB97D0F1E6}"/>
                    </a:ext>
                  </a:extLst>
                </p:cNvPr>
                <p:cNvSpPr/>
                <p:nvPr/>
              </p:nvSpPr>
              <p:spPr bwMode="auto">
                <a:xfrm>
                  <a:off x="8330406" y="2599532"/>
                  <a:ext cx="614363" cy="301625"/>
                </a:xfrm>
                <a:custGeom>
                  <a:avLst/>
                  <a:gdLst>
                    <a:gd name="T0" fmla="*/ 0 w 387"/>
                    <a:gd name="T1" fmla="*/ 0 h 190"/>
                    <a:gd name="T2" fmla="*/ 387 w 387"/>
                    <a:gd name="T3" fmla="*/ 0 h 190"/>
                    <a:gd name="T4" fmla="*/ 387 w 387"/>
                    <a:gd name="T5" fmla="*/ 190 h 190"/>
                    <a:gd name="T6" fmla="*/ 366 w 387"/>
                    <a:gd name="T7" fmla="*/ 190 h 190"/>
                    <a:gd name="T8" fmla="*/ 366 w 387"/>
                    <a:gd name="T9" fmla="*/ 24 h 190"/>
                    <a:gd name="T10" fmla="*/ 21 w 387"/>
                    <a:gd name="T11" fmla="*/ 24 h 190"/>
                    <a:gd name="T12" fmla="*/ 21 w 387"/>
                    <a:gd name="T13" fmla="*/ 190 h 190"/>
                    <a:gd name="T14" fmla="*/ 0 w 387"/>
                    <a:gd name="T15" fmla="*/ 190 h 190"/>
                    <a:gd name="T16" fmla="*/ 0 w 387"/>
                    <a:gd name="T17" fmla="*/ 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7" h="190">
                      <a:moveTo>
                        <a:pt x="0" y="0"/>
                      </a:moveTo>
                      <a:lnTo>
                        <a:pt x="387" y="0"/>
                      </a:lnTo>
                      <a:lnTo>
                        <a:pt x="387" y="190"/>
                      </a:lnTo>
                      <a:lnTo>
                        <a:pt x="366" y="190"/>
                      </a:lnTo>
                      <a:lnTo>
                        <a:pt x="366" y="24"/>
                      </a:lnTo>
                      <a:lnTo>
                        <a:pt x="21" y="24"/>
                      </a:lnTo>
                      <a:lnTo>
                        <a:pt x="21" y="190"/>
                      </a:lnTo>
                      <a:lnTo>
                        <a:pt x="0" y="1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746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işlîde">
                  <a:extLst>
                    <a:ext uri="{FF2B5EF4-FFF2-40B4-BE49-F238E27FC236}">
                      <a16:creationId xmlns:a16="http://schemas.microsoft.com/office/drawing/2014/main" id="{EEA6E7D8-62C7-400E-B554-CAC902BF16DF}"/>
                    </a:ext>
                  </a:extLst>
                </p:cNvPr>
                <p:cNvSpPr/>
                <p:nvPr/>
              </p:nvSpPr>
              <p:spPr bwMode="auto">
                <a:xfrm>
                  <a:off x="8330406" y="2599532"/>
                  <a:ext cx="614363" cy="301625"/>
                </a:xfrm>
                <a:custGeom>
                  <a:avLst/>
                  <a:gdLst>
                    <a:gd name="T0" fmla="*/ 0 w 387"/>
                    <a:gd name="T1" fmla="*/ 0 h 190"/>
                    <a:gd name="T2" fmla="*/ 387 w 387"/>
                    <a:gd name="T3" fmla="*/ 0 h 190"/>
                    <a:gd name="T4" fmla="*/ 387 w 387"/>
                    <a:gd name="T5" fmla="*/ 190 h 190"/>
                    <a:gd name="T6" fmla="*/ 366 w 387"/>
                    <a:gd name="T7" fmla="*/ 190 h 190"/>
                    <a:gd name="T8" fmla="*/ 366 w 387"/>
                    <a:gd name="T9" fmla="*/ 24 h 190"/>
                    <a:gd name="T10" fmla="*/ 21 w 387"/>
                    <a:gd name="T11" fmla="*/ 24 h 190"/>
                    <a:gd name="T12" fmla="*/ 21 w 387"/>
                    <a:gd name="T13" fmla="*/ 190 h 190"/>
                    <a:gd name="T14" fmla="*/ 0 w 387"/>
                    <a:gd name="T15" fmla="*/ 190 h 190"/>
                    <a:gd name="T16" fmla="*/ 0 w 387"/>
                    <a:gd name="T17" fmla="*/ 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7" h="190">
                      <a:moveTo>
                        <a:pt x="0" y="0"/>
                      </a:moveTo>
                      <a:lnTo>
                        <a:pt x="387" y="0"/>
                      </a:lnTo>
                      <a:lnTo>
                        <a:pt x="387" y="190"/>
                      </a:lnTo>
                      <a:lnTo>
                        <a:pt x="366" y="190"/>
                      </a:lnTo>
                      <a:lnTo>
                        <a:pt x="366" y="24"/>
                      </a:lnTo>
                      <a:lnTo>
                        <a:pt x="21" y="24"/>
                      </a:lnTo>
                      <a:lnTo>
                        <a:pt x="21" y="190"/>
                      </a:lnTo>
                      <a:lnTo>
                        <a:pt x="0" y="1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îślíḑê">
                  <a:extLst>
                    <a:ext uri="{FF2B5EF4-FFF2-40B4-BE49-F238E27FC236}">
                      <a16:creationId xmlns:a16="http://schemas.microsoft.com/office/drawing/2014/main" id="{0C1C26F5-E99C-429D-A394-EADC4C4A04D8}"/>
                    </a:ext>
                  </a:extLst>
                </p:cNvPr>
                <p:cNvSpPr/>
                <p:nvPr/>
              </p:nvSpPr>
              <p:spPr bwMode="auto">
                <a:xfrm>
                  <a:off x="8255794" y="2778919"/>
                  <a:ext cx="763588" cy="193675"/>
                </a:xfrm>
                <a:custGeom>
                  <a:avLst/>
                  <a:gdLst>
                    <a:gd name="T0" fmla="*/ 21 w 609"/>
                    <a:gd name="T1" fmla="*/ 0 h 154"/>
                    <a:gd name="T2" fmla="*/ 587 w 609"/>
                    <a:gd name="T3" fmla="*/ 0 h 154"/>
                    <a:gd name="T4" fmla="*/ 609 w 609"/>
                    <a:gd name="T5" fmla="*/ 23 h 154"/>
                    <a:gd name="T6" fmla="*/ 609 w 609"/>
                    <a:gd name="T7" fmla="*/ 131 h 154"/>
                    <a:gd name="T8" fmla="*/ 587 w 609"/>
                    <a:gd name="T9" fmla="*/ 154 h 154"/>
                    <a:gd name="T10" fmla="*/ 21 w 609"/>
                    <a:gd name="T11" fmla="*/ 154 h 154"/>
                    <a:gd name="T12" fmla="*/ 0 w 609"/>
                    <a:gd name="T13" fmla="*/ 131 h 154"/>
                    <a:gd name="T14" fmla="*/ 0 w 609"/>
                    <a:gd name="T15" fmla="*/ 23 h 154"/>
                    <a:gd name="T16" fmla="*/ 21 w 609"/>
                    <a:gd name="T17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9" h="154">
                      <a:moveTo>
                        <a:pt x="21" y="0"/>
                      </a:move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9" y="0"/>
                        <a:pt x="609" y="10"/>
                        <a:pt x="609" y="23"/>
                      </a:cubicBezTo>
                      <a:cubicBezTo>
                        <a:pt x="609" y="131"/>
                        <a:pt x="609" y="131"/>
                        <a:pt x="609" y="131"/>
                      </a:cubicBezTo>
                      <a:cubicBezTo>
                        <a:pt x="609" y="144"/>
                        <a:pt x="599" y="154"/>
                        <a:pt x="587" y="154"/>
                      </a:cubicBezTo>
                      <a:cubicBezTo>
                        <a:pt x="21" y="154"/>
                        <a:pt x="21" y="154"/>
                        <a:pt x="21" y="154"/>
                      </a:cubicBezTo>
                      <a:cubicBezTo>
                        <a:pt x="10" y="154"/>
                        <a:pt x="0" y="144"/>
                        <a:pt x="0" y="131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1" y="0"/>
                      </a:cubicBezTo>
                    </a:path>
                  </a:pathLst>
                </a:custGeom>
                <a:solidFill>
                  <a:srgbClr val="D848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0" name="îšļíḍê">
                  <a:extLst>
                    <a:ext uri="{FF2B5EF4-FFF2-40B4-BE49-F238E27FC236}">
                      <a16:creationId xmlns:a16="http://schemas.microsoft.com/office/drawing/2014/main" id="{963C6A51-299B-4095-B9A5-96A1388D9AEB}"/>
                    </a:ext>
                  </a:extLst>
                </p:cNvPr>
                <p:cNvSpPr/>
                <p:nvPr/>
              </p:nvSpPr>
              <p:spPr bwMode="auto">
                <a:xfrm>
                  <a:off x="8620919" y="2809082"/>
                  <a:ext cx="835025" cy="2090738"/>
                </a:xfrm>
                <a:custGeom>
                  <a:avLst/>
                  <a:gdLst>
                    <a:gd name="T0" fmla="*/ 587 w 665"/>
                    <a:gd name="T1" fmla="*/ 0 h 1667"/>
                    <a:gd name="T2" fmla="*/ 318 w 665"/>
                    <a:gd name="T3" fmla="*/ 0 h 1667"/>
                    <a:gd name="T4" fmla="*/ 318 w 665"/>
                    <a:gd name="T5" fmla="*/ 74 h 1667"/>
                    <a:gd name="T6" fmla="*/ 602 w 665"/>
                    <a:gd name="T7" fmla="*/ 74 h 1667"/>
                    <a:gd name="T8" fmla="*/ 602 w 665"/>
                    <a:gd name="T9" fmla="*/ 1593 h 1667"/>
                    <a:gd name="T10" fmla="*/ 0 w 665"/>
                    <a:gd name="T11" fmla="*/ 1593 h 1667"/>
                    <a:gd name="T12" fmla="*/ 0 w 665"/>
                    <a:gd name="T13" fmla="*/ 1667 h 1667"/>
                    <a:gd name="T14" fmla="*/ 587 w 665"/>
                    <a:gd name="T15" fmla="*/ 1667 h 1667"/>
                    <a:gd name="T16" fmla="*/ 665 w 665"/>
                    <a:gd name="T17" fmla="*/ 1582 h 1667"/>
                    <a:gd name="T18" fmla="*/ 665 w 665"/>
                    <a:gd name="T19" fmla="*/ 85 h 1667"/>
                    <a:gd name="T20" fmla="*/ 587 w 665"/>
                    <a:gd name="T21" fmla="*/ 0 h 1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65" h="1667">
                      <a:moveTo>
                        <a:pt x="587" y="0"/>
                      </a:moveTo>
                      <a:cubicBezTo>
                        <a:pt x="318" y="0"/>
                        <a:pt x="318" y="0"/>
                        <a:pt x="318" y="0"/>
                      </a:cubicBezTo>
                      <a:cubicBezTo>
                        <a:pt x="318" y="74"/>
                        <a:pt x="318" y="74"/>
                        <a:pt x="318" y="74"/>
                      </a:cubicBezTo>
                      <a:cubicBezTo>
                        <a:pt x="602" y="74"/>
                        <a:pt x="602" y="74"/>
                        <a:pt x="602" y="74"/>
                      </a:cubicBezTo>
                      <a:cubicBezTo>
                        <a:pt x="602" y="1593"/>
                        <a:pt x="602" y="1593"/>
                        <a:pt x="602" y="1593"/>
                      </a:cubicBezTo>
                      <a:cubicBezTo>
                        <a:pt x="0" y="1593"/>
                        <a:pt x="0" y="1593"/>
                        <a:pt x="0" y="1593"/>
                      </a:cubicBezTo>
                      <a:cubicBezTo>
                        <a:pt x="0" y="1667"/>
                        <a:pt x="0" y="1667"/>
                        <a:pt x="0" y="1667"/>
                      </a:cubicBezTo>
                      <a:cubicBezTo>
                        <a:pt x="587" y="1667"/>
                        <a:pt x="587" y="1667"/>
                        <a:pt x="587" y="1667"/>
                      </a:cubicBezTo>
                      <a:cubicBezTo>
                        <a:pt x="630" y="1667"/>
                        <a:pt x="665" y="1629"/>
                        <a:pt x="665" y="1582"/>
                      </a:cubicBezTo>
                      <a:cubicBezTo>
                        <a:pt x="665" y="85"/>
                        <a:pt x="665" y="85"/>
                        <a:pt x="665" y="85"/>
                      </a:cubicBezTo>
                      <a:cubicBezTo>
                        <a:pt x="665" y="38"/>
                        <a:pt x="630" y="0"/>
                        <a:pt x="587" y="0"/>
                      </a:cubicBezTo>
                    </a:path>
                  </a:pathLst>
                </a:custGeom>
                <a:solidFill>
                  <a:srgbClr val="DE8F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2" name="i$ľíďè">
                  <a:extLst>
                    <a:ext uri="{FF2B5EF4-FFF2-40B4-BE49-F238E27FC236}">
                      <a16:creationId xmlns:a16="http://schemas.microsoft.com/office/drawing/2014/main" id="{7C3FA8A9-ABFD-4C52-8FD4-3691D43FFD80}"/>
                    </a:ext>
                  </a:extLst>
                </p:cNvPr>
                <p:cNvSpPr/>
                <p:nvPr/>
              </p:nvSpPr>
              <p:spPr bwMode="auto">
                <a:xfrm>
                  <a:off x="8620919" y="2809082"/>
                  <a:ext cx="398463" cy="163513"/>
                </a:xfrm>
                <a:custGeom>
                  <a:avLst/>
                  <a:gdLst>
                    <a:gd name="T0" fmla="*/ 318 w 318"/>
                    <a:gd name="T1" fmla="*/ 0 h 131"/>
                    <a:gd name="T2" fmla="*/ 0 w 318"/>
                    <a:gd name="T3" fmla="*/ 0 h 131"/>
                    <a:gd name="T4" fmla="*/ 0 w 318"/>
                    <a:gd name="T5" fmla="*/ 131 h 131"/>
                    <a:gd name="T6" fmla="*/ 296 w 318"/>
                    <a:gd name="T7" fmla="*/ 131 h 131"/>
                    <a:gd name="T8" fmla="*/ 318 w 318"/>
                    <a:gd name="T9" fmla="*/ 108 h 131"/>
                    <a:gd name="T10" fmla="*/ 318 w 318"/>
                    <a:gd name="T11" fmla="*/ 74 h 131"/>
                    <a:gd name="T12" fmla="*/ 318 w 318"/>
                    <a:gd name="T13" fmla="*/ 0 h 131"/>
                    <a:gd name="T14" fmla="*/ 318 w 318"/>
                    <a:gd name="T15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8" h="131">
                      <a:moveTo>
                        <a:pt x="318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296" y="131"/>
                        <a:pt x="296" y="131"/>
                        <a:pt x="296" y="131"/>
                      </a:cubicBezTo>
                      <a:cubicBezTo>
                        <a:pt x="308" y="131"/>
                        <a:pt x="318" y="121"/>
                        <a:pt x="318" y="108"/>
                      </a:cubicBezTo>
                      <a:cubicBezTo>
                        <a:pt x="318" y="74"/>
                        <a:pt x="318" y="74"/>
                        <a:pt x="318" y="74"/>
                      </a:cubicBezTo>
                      <a:cubicBezTo>
                        <a:pt x="318" y="0"/>
                        <a:pt x="318" y="0"/>
                        <a:pt x="318" y="0"/>
                      </a:cubicBezTo>
                      <a:cubicBezTo>
                        <a:pt x="318" y="0"/>
                        <a:pt x="318" y="0"/>
                        <a:pt x="318" y="0"/>
                      </a:cubicBezTo>
                    </a:path>
                  </a:pathLst>
                </a:custGeom>
                <a:solidFill>
                  <a:srgbClr val="A53D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3" name="ïşľíďé">
                  <a:extLst>
                    <a:ext uri="{FF2B5EF4-FFF2-40B4-BE49-F238E27FC236}">
                      <a16:creationId xmlns:a16="http://schemas.microsoft.com/office/drawing/2014/main" id="{278EC32D-9790-4574-AF04-6BA8C5D9450A}"/>
                    </a:ext>
                  </a:extLst>
                </p:cNvPr>
                <p:cNvSpPr/>
                <p:nvPr/>
              </p:nvSpPr>
              <p:spPr bwMode="auto">
                <a:xfrm>
                  <a:off x="8081169" y="3258344"/>
                  <a:ext cx="1076325" cy="34925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4" name="íṡļíďè">
                  <a:extLst>
                    <a:ext uri="{FF2B5EF4-FFF2-40B4-BE49-F238E27FC236}">
                      <a16:creationId xmlns:a16="http://schemas.microsoft.com/office/drawing/2014/main" id="{24849F99-0CBB-45C7-AF21-59C80AE838D0}"/>
                    </a:ext>
                  </a:extLst>
                </p:cNvPr>
                <p:cNvSpPr/>
                <p:nvPr/>
              </p:nvSpPr>
              <p:spPr bwMode="auto">
                <a:xfrm>
                  <a:off x="8081169" y="3340894"/>
                  <a:ext cx="1076325" cy="34925"/>
                </a:xfrm>
                <a:prstGeom prst="rect">
                  <a:avLst/>
                </a:prstGeom>
                <a:solidFill>
                  <a:srgbClr val="33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6" name="ïŝļiḓé">
                  <a:extLst>
                    <a:ext uri="{FF2B5EF4-FFF2-40B4-BE49-F238E27FC236}">
                      <a16:creationId xmlns:a16="http://schemas.microsoft.com/office/drawing/2014/main" id="{852D725B-CC01-4F4B-BB06-CDE8CD214F8A}"/>
                    </a:ext>
                  </a:extLst>
                </p:cNvPr>
                <p:cNvSpPr/>
                <p:nvPr/>
              </p:nvSpPr>
              <p:spPr bwMode="auto">
                <a:xfrm>
                  <a:off x="8081169" y="3501232"/>
                  <a:ext cx="1076325" cy="34925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7" name="îṧlïḋè">
                  <a:extLst>
                    <a:ext uri="{FF2B5EF4-FFF2-40B4-BE49-F238E27FC236}">
                      <a16:creationId xmlns:a16="http://schemas.microsoft.com/office/drawing/2014/main" id="{E242BF02-E5B4-4929-87EE-DB9B692965CC}"/>
                    </a:ext>
                  </a:extLst>
                </p:cNvPr>
                <p:cNvSpPr/>
                <p:nvPr/>
              </p:nvSpPr>
              <p:spPr bwMode="auto">
                <a:xfrm>
                  <a:off x="8081169" y="3582194"/>
                  <a:ext cx="1076325" cy="34925"/>
                </a:xfrm>
                <a:prstGeom prst="rect">
                  <a:avLst/>
                </a:prstGeom>
                <a:solidFill>
                  <a:srgbClr val="33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8" name="îṣļíḑé">
                  <a:extLst>
                    <a:ext uri="{FF2B5EF4-FFF2-40B4-BE49-F238E27FC236}">
                      <a16:creationId xmlns:a16="http://schemas.microsoft.com/office/drawing/2014/main" id="{064C10C5-E6EA-4B6B-A439-F9F80DE8CAA6}"/>
                    </a:ext>
                  </a:extLst>
                </p:cNvPr>
                <p:cNvSpPr/>
                <p:nvPr/>
              </p:nvSpPr>
              <p:spPr bwMode="auto">
                <a:xfrm>
                  <a:off x="8081169" y="3659982"/>
                  <a:ext cx="1076325" cy="34925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9" name="îśḻiďê">
                  <a:extLst>
                    <a:ext uri="{FF2B5EF4-FFF2-40B4-BE49-F238E27FC236}">
                      <a16:creationId xmlns:a16="http://schemas.microsoft.com/office/drawing/2014/main" id="{86304836-E8B6-4573-A0F0-253AA4D8CEE2}"/>
                    </a:ext>
                  </a:extLst>
                </p:cNvPr>
                <p:cNvSpPr/>
                <p:nvPr/>
              </p:nvSpPr>
              <p:spPr bwMode="auto">
                <a:xfrm>
                  <a:off x="8081169" y="3742532"/>
                  <a:ext cx="1076325" cy="36513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0" name="íṥļïḓè">
                  <a:extLst>
                    <a:ext uri="{FF2B5EF4-FFF2-40B4-BE49-F238E27FC236}">
                      <a16:creationId xmlns:a16="http://schemas.microsoft.com/office/drawing/2014/main" id="{7B798FC8-9B97-4195-9575-BD7CD98BC4CA}"/>
                    </a:ext>
                  </a:extLst>
                </p:cNvPr>
                <p:cNvSpPr/>
                <p:nvPr/>
              </p:nvSpPr>
              <p:spPr bwMode="auto">
                <a:xfrm>
                  <a:off x="8058944" y="4655344"/>
                  <a:ext cx="1076325" cy="28575"/>
                </a:xfrm>
                <a:prstGeom prst="rect">
                  <a:avLst/>
                </a:pr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1" name="îṩ1îḍe">
                  <a:extLst>
                    <a:ext uri="{FF2B5EF4-FFF2-40B4-BE49-F238E27FC236}">
                      <a16:creationId xmlns:a16="http://schemas.microsoft.com/office/drawing/2014/main" id="{02EFEB8F-F398-480C-9FC2-1B89F5EB4725}"/>
                    </a:ext>
                  </a:extLst>
                </p:cNvPr>
                <p:cNvSpPr/>
                <p:nvPr/>
              </p:nvSpPr>
              <p:spPr bwMode="auto">
                <a:xfrm>
                  <a:off x="8127206" y="4361657"/>
                  <a:ext cx="55563" cy="285750"/>
                </a:xfrm>
                <a:custGeom>
                  <a:avLst/>
                  <a:gdLst>
                    <a:gd name="T0" fmla="*/ 22 w 45"/>
                    <a:gd name="T1" fmla="*/ 0 h 228"/>
                    <a:gd name="T2" fmla="*/ 22 w 45"/>
                    <a:gd name="T3" fmla="*/ 0 h 228"/>
                    <a:gd name="T4" fmla="*/ 45 w 45"/>
                    <a:gd name="T5" fmla="*/ 20 h 228"/>
                    <a:gd name="T6" fmla="*/ 45 w 45"/>
                    <a:gd name="T7" fmla="*/ 228 h 228"/>
                    <a:gd name="T8" fmla="*/ 0 w 45"/>
                    <a:gd name="T9" fmla="*/ 228 h 228"/>
                    <a:gd name="T10" fmla="*/ 0 w 45"/>
                    <a:gd name="T11" fmla="*/ 20 h 228"/>
                    <a:gd name="T12" fmla="*/ 22 w 45"/>
                    <a:gd name="T13" fmla="*/ 0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228">
                      <a:moveTo>
                        <a:pt x="22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35" y="0"/>
                        <a:pt x="45" y="9"/>
                        <a:pt x="45" y="20"/>
                      </a:cubicBezTo>
                      <a:cubicBezTo>
                        <a:pt x="45" y="228"/>
                        <a:pt x="45" y="228"/>
                        <a:pt x="45" y="228"/>
                      </a:cubicBezTo>
                      <a:cubicBezTo>
                        <a:pt x="0" y="228"/>
                        <a:pt x="0" y="228"/>
                        <a:pt x="0" y="228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10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FF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" name="ïŝlïḑe">
                  <a:extLst>
                    <a:ext uri="{FF2B5EF4-FFF2-40B4-BE49-F238E27FC236}">
                      <a16:creationId xmlns:a16="http://schemas.microsoft.com/office/drawing/2014/main" id="{EE2AA0FA-9D3B-4335-8227-AF242B05480D}"/>
                    </a:ext>
                  </a:extLst>
                </p:cNvPr>
                <p:cNvSpPr/>
                <p:nvPr/>
              </p:nvSpPr>
              <p:spPr bwMode="auto">
                <a:xfrm>
                  <a:off x="8236744" y="4331494"/>
                  <a:ext cx="55563" cy="315913"/>
                </a:xfrm>
                <a:custGeom>
                  <a:avLst/>
                  <a:gdLst>
                    <a:gd name="T0" fmla="*/ 23 w 45"/>
                    <a:gd name="T1" fmla="*/ 0 h 252"/>
                    <a:gd name="T2" fmla="*/ 23 w 45"/>
                    <a:gd name="T3" fmla="*/ 0 h 252"/>
                    <a:gd name="T4" fmla="*/ 45 w 45"/>
                    <a:gd name="T5" fmla="*/ 22 h 252"/>
                    <a:gd name="T6" fmla="*/ 45 w 45"/>
                    <a:gd name="T7" fmla="*/ 252 h 252"/>
                    <a:gd name="T8" fmla="*/ 0 w 45"/>
                    <a:gd name="T9" fmla="*/ 252 h 252"/>
                    <a:gd name="T10" fmla="*/ 0 w 45"/>
                    <a:gd name="T11" fmla="*/ 22 h 252"/>
                    <a:gd name="T12" fmla="*/ 23 w 45"/>
                    <a:gd name="T13" fmla="*/ 0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252">
                      <a:moveTo>
                        <a:pt x="23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35" y="0"/>
                        <a:pt x="45" y="10"/>
                        <a:pt x="45" y="22"/>
                      </a:cubicBezTo>
                      <a:cubicBezTo>
                        <a:pt x="45" y="252"/>
                        <a:pt x="45" y="252"/>
                        <a:pt x="45" y="252"/>
                      </a:cubicBezTo>
                      <a:cubicBezTo>
                        <a:pt x="0" y="252"/>
                        <a:pt x="0" y="252"/>
                        <a:pt x="0" y="252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56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" name="iṥliḓè">
                  <a:extLst>
                    <a:ext uri="{FF2B5EF4-FFF2-40B4-BE49-F238E27FC236}">
                      <a16:creationId xmlns:a16="http://schemas.microsoft.com/office/drawing/2014/main" id="{A81B5F9F-2B89-42E6-9349-E36D464B4F2F}"/>
                    </a:ext>
                  </a:extLst>
                </p:cNvPr>
                <p:cNvSpPr/>
                <p:nvPr/>
              </p:nvSpPr>
              <p:spPr bwMode="auto">
                <a:xfrm>
                  <a:off x="8346281" y="4363244"/>
                  <a:ext cx="55563" cy="287338"/>
                </a:xfrm>
                <a:custGeom>
                  <a:avLst/>
                  <a:gdLst>
                    <a:gd name="T0" fmla="*/ 23 w 45"/>
                    <a:gd name="T1" fmla="*/ 0 h 229"/>
                    <a:gd name="T2" fmla="*/ 23 w 45"/>
                    <a:gd name="T3" fmla="*/ 0 h 229"/>
                    <a:gd name="T4" fmla="*/ 45 w 45"/>
                    <a:gd name="T5" fmla="*/ 20 h 229"/>
                    <a:gd name="T6" fmla="*/ 45 w 45"/>
                    <a:gd name="T7" fmla="*/ 229 h 229"/>
                    <a:gd name="T8" fmla="*/ 0 w 45"/>
                    <a:gd name="T9" fmla="*/ 229 h 229"/>
                    <a:gd name="T10" fmla="*/ 0 w 45"/>
                    <a:gd name="T11" fmla="*/ 20 h 229"/>
                    <a:gd name="T12" fmla="*/ 23 w 45"/>
                    <a:gd name="T13" fmla="*/ 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229">
                      <a:moveTo>
                        <a:pt x="23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35" y="0"/>
                        <a:pt x="45" y="9"/>
                        <a:pt x="45" y="20"/>
                      </a:cubicBezTo>
                      <a:cubicBezTo>
                        <a:pt x="45" y="229"/>
                        <a:pt x="45" y="229"/>
                        <a:pt x="45" y="229"/>
                      </a:cubicBezTo>
                      <a:cubicBezTo>
                        <a:pt x="0" y="229"/>
                        <a:pt x="0" y="229"/>
                        <a:pt x="0" y="229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FF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" name="ïṣ1iḓê">
                  <a:extLst>
                    <a:ext uri="{FF2B5EF4-FFF2-40B4-BE49-F238E27FC236}">
                      <a16:creationId xmlns:a16="http://schemas.microsoft.com/office/drawing/2014/main" id="{6937B006-A175-464B-8714-C8EC556D497D}"/>
                    </a:ext>
                  </a:extLst>
                </p:cNvPr>
                <p:cNvSpPr/>
                <p:nvPr/>
              </p:nvSpPr>
              <p:spPr bwMode="auto">
                <a:xfrm>
                  <a:off x="8465344" y="4215607"/>
                  <a:ext cx="55563" cy="434975"/>
                </a:xfrm>
                <a:custGeom>
                  <a:avLst/>
                  <a:gdLst>
                    <a:gd name="T0" fmla="*/ 22 w 45"/>
                    <a:gd name="T1" fmla="*/ 0 h 347"/>
                    <a:gd name="T2" fmla="*/ 22 w 45"/>
                    <a:gd name="T3" fmla="*/ 0 h 347"/>
                    <a:gd name="T4" fmla="*/ 45 w 45"/>
                    <a:gd name="T5" fmla="*/ 30 h 347"/>
                    <a:gd name="T6" fmla="*/ 45 w 45"/>
                    <a:gd name="T7" fmla="*/ 347 h 347"/>
                    <a:gd name="T8" fmla="*/ 0 w 45"/>
                    <a:gd name="T9" fmla="*/ 347 h 347"/>
                    <a:gd name="T10" fmla="*/ 0 w 45"/>
                    <a:gd name="T11" fmla="*/ 30 h 347"/>
                    <a:gd name="T12" fmla="*/ 22 w 45"/>
                    <a:gd name="T13" fmla="*/ 0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347">
                      <a:moveTo>
                        <a:pt x="22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34" y="0"/>
                        <a:pt x="45" y="13"/>
                        <a:pt x="45" y="30"/>
                      </a:cubicBezTo>
                      <a:cubicBezTo>
                        <a:pt x="45" y="347"/>
                        <a:pt x="45" y="347"/>
                        <a:pt x="45" y="347"/>
                      </a:cubicBezTo>
                      <a:cubicBezTo>
                        <a:pt x="0" y="347"/>
                        <a:pt x="0" y="347"/>
                        <a:pt x="0" y="347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13"/>
                        <a:pt x="10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0056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" name="îšḷîďe">
                  <a:extLst>
                    <a:ext uri="{FF2B5EF4-FFF2-40B4-BE49-F238E27FC236}">
                      <a16:creationId xmlns:a16="http://schemas.microsoft.com/office/drawing/2014/main" id="{A28F6CFF-238B-42FD-BD2E-1FC176B69526}"/>
                    </a:ext>
                  </a:extLst>
                </p:cNvPr>
                <p:cNvSpPr/>
                <p:nvPr/>
              </p:nvSpPr>
              <p:spPr bwMode="auto">
                <a:xfrm>
                  <a:off x="8579644" y="4375944"/>
                  <a:ext cx="55563" cy="274638"/>
                </a:xfrm>
                <a:custGeom>
                  <a:avLst/>
                  <a:gdLst>
                    <a:gd name="T0" fmla="*/ 23 w 45"/>
                    <a:gd name="T1" fmla="*/ 0 h 219"/>
                    <a:gd name="T2" fmla="*/ 23 w 45"/>
                    <a:gd name="T3" fmla="*/ 0 h 219"/>
                    <a:gd name="T4" fmla="*/ 45 w 45"/>
                    <a:gd name="T5" fmla="*/ 20 h 219"/>
                    <a:gd name="T6" fmla="*/ 45 w 45"/>
                    <a:gd name="T7" fmla="*/ 219 h 219"/>
                    <a:gd name="T8" fmla="*/ 0 w 45"/>
                    <a:gd name="T9" fmla="*/ 219 h 219"/>
                    <a:gd name="T10" fmla="*/ 0 w 45"/>
                    <a:gd name="T11" fmla="*/ 20 h 219"/>
                    <a:gd name="T12" fmla="*/ 23 w 45"/>
                    <a:gd name="T13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219">
                      <a:moveTo>
                        <a:pt x="23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35" y="0"/>
                        <a:pt x="45" y="9"/>
                        <a:pt x="45" y="20"/>
                      </a:cubicBezTo>
                      <a:cubicBezTo>
                        <a:pt x="45" y="219"/>
                        <a:pt x="45" y="219"/>
                        <a:pt x="45" y="219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FF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" name="ïṣ1ïḋé">
                  <a:extLst>
                    <a:ext uri="{FF2B5EF4-FFF2-40B4-BE49-F238E27FC236}">
                      <a16:creationId xmlns:a16="http://schemas.microsoft.com/office/drawing/2014/main" id="{8AC79724-CAC1-4CE8-84B6-583511723AB4}"/>
                    </a:ext>
                  </a:extLst>
                </p:cNvPr>
                <p:cNvSpPr/>
                <p:nvPr/>
              </p:nvSpPr>
              <p:spPr bwMode="auto">
                <a:xfrm>
                  <a:off x="8695531" y="4485482"/>
                  <a:ext cx="57150" cy="165100"/>
                </a:xfrm>
                <a:custGeom>
                  <a:avLst/>
                  <a:gdLst>
                    <a:gd name="T0" fmla="*/ 22 w 45"/>
                    <a:gd name="T1" fmla="*/ 0 h 131"/>
                    <a:gd name="T2" fmla="*/ 23 w 45"/>
                    <a:gd name="T3" fmla="*/ 0 h 131"/>
                    <a:gd name="T4" fmla="*/ 45 w 45"/>
                    <a:gd name="T5" fmla="*/ 12 h 131"/>
                    <a:gd name="T6" fmla="*/ 45 w 45"/>
                    <a:gd name="T7" fmla="*/ 131 h 131"/>
                    <a:gd name="T8" fmla="*/ 0 w 45"/>
                    <a:gd name="T9" fmla="*/ 131 h 131"/>
                    <a:gd name="T10" fmla="*/ 0 w 45"/>
                    <a:gd name="T11" fmla="*/ 12 h 131"/>
                    <a:gd name="T12" fmla="*/ 22 w 45"/>
                    <a:gd name="T13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131">
                      <a:moveTo>
                        <a:pt x="22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35" y="0"/>
                        <a:pt x="45" y="5"/>
                        <a:pt x="45" y="12"/>
                      </a:cubicBezTo>
                      <a:cubicBezTo>
                        <a:pt x="45" y="131"/>
                        <a:pt x="45" y="131"/>
                        <a:pt x="45" y="131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10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0056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" name="íšlíḑê">
                  <a:extLst>
                    <a:ext uri="{FF2B5EF4-FFF2-40B4-BE49-F238E27FC236}">
                      <a16:creationId xmlns:a16="http://schemas.microsoft.com/office/drawing/2014/main" id="{936579EE-5643-498C-A6BF-32BA6DC70EBB}"/>
                    </a:ext>
                  </a:extLst>
                </p:cNvPr>
                <p:cNvSpPr/>
                <p:nvPr/>
              </p:nvSpPr>
              <p:spPr bwMode="auto">
                <a:xfrm>
                  <a:off x="8816181" y="4215607"/>
                  <a:ext cx="57150" cy="434975"/>
                </a:xfrm>
                <a:custGeom>
                  <a:avLst/>
                  <a:gdLst>
                    <a:gd name="T0" fmla="*/ 22 w 45"/>
                    <a:gd name="T1" fmla="*/ 0 h 346"/>
                    <a:gd name="T2" fmla="*/ 22 w 45"/>
                    <a:gd name="T3" fmla="*/ 0 h 346"/>
                    <a:gd name="T4" fmla="*/ 45 w 45"/>
                    <a:gd name="T5" fmla="*/ 30 h 346"/>
                    <a:gd name="T6" fmla="*/ 45 w 45"/>
                    <a:gd name="T7" fmla="*/ 346 h 346"/>
                    <a:gd name="T8" fmla="*/ 0 w 45"/>
                    <a:gd name="T9" fmla="*/ 346 h 346"/>
                    <a:gd name="T10" fmla="*/ 0 w 45"/>
                    <a:gd name="T11" fmla="*/ 30 h 346"/>
                    <a:gd name="T12" fmla="*/ 22 w 45"/>
                    <a:gd name="T13" fmla="*/ 0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346">
                      <a:moveTo>
                        <a:pt x="22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35" y="0"/>
                        <a:pt x="45" y="14"/>
                        <a:pt x="45" y="30"/>
                      </a:cubicBezTo>
                      <a:cubicBezTo>
                        <a:pt x="45" y="346"/>
                        <a:pt x="45" y="346"/>
                        <a:pt x="45" y="346"/>
                      </a:cubicBezTo>
                      <a:cubicBezTo>
                        <a:pt x="0" y="346"/>
                        <a:pt x="0" y="346"/>
                        <a:pt x="0" y="346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14"/>
                        <a:pt x="10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0056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" name="íşļïďè">
                  <a:extLst>
                    <a:ext uri="{FF2B5EF4-FFF2-40B4-BE49-F238E27FC236}">
                      <a16:creationId xmlns:a16="http://schemas.microsoft.com/office/drawing/2014/main" id="{41A92223-A88A-4B57-A0C3-6AD8972D6E61}"/>
                    </a:ext>
                  </a:extLst>
                </p:cNvPr>
                <p:cNvSpPr/>
                <p:nvPr/>
              </p:nvSpPr>
              <p:spPr bwMode="auto">
                <a:xfrm>
                  <a:off x="8920956" y="4245769"/>
                  <a:ext cx="55563" cy="404813"/>
                </a:xfrm>
                <a:custGeom>
                  <a:avLst/>
                  <a:gdLst>
                    <a:gd name="T0" fmla="*/ 22 w 45"/>
                    <a:gd name="T1" fmla="*/ 0 h 323"/>
                    <a:gd name="T2" fmla="*/ 22 w 45"/>
                    <a:gd name="T3" fmla="*/ 0 h 323"/>
                    <a:gd name="T4" fmla="*/ 45 w 45"/>
                    <a:gd name="T5" fmla="*/ 28 h 323"/>
                    <a:gd name="T6" fmla="*/ 45 w 45"/>
                    <a:gd name="T7" fmla="*/ 323 h 323"/>
                    <a:gd name="T8" fmla="*/ 0 w 45"/>
                    <a:gd name="T9" fmla="*/ 323 h 323"/>
                    <a:gd name="T10" fmla="*/ 0 w 45"/>
                    <a:gd name="T11" fmla="*/ 28 h 323"/>
                    <a:gd name="T12" fmla="*/ 22 w 45"/>
                    <a:gd name="T13" fmla="*/ 0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323">
                      <a:moveTo>
                        <a:pt x="22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34" y="0"/>
                        <a:pt x="45" y="13"/>
                        <a:pt x="45" y="28"/>
                      </a:cubicBezTo>
                      <a:cubicBezTo>
                        <a:pt x="45" y="323"/>
                        <a:pt x="45" y="323"/>
                        <a:pt x="45" y="323"/>
                      </a:cubicBezTo>
                      <a:cubicBezTo>
                        <a:pt x="0" y="323"/>
                        <a:pt x="0" y="323"/>
                        <a:pt x="0" y="323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3"/>
                        <a:pt x="10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33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" name="ï$ḷíḋe">
                  <a:extLst>
                    <a:ext uri="{FF2B5EF4-FFF2-40B4-BE49-F238E27FC236}">
                      <a16:creationId xmlns:a16="http://schemas.microsoft.com/office/drawing/2014/main" id="{270326A5-1578-497B-9704-0366E1AF457B}"/>
                    </a:ext>
                  </a:extLst>
                </p:cNvPr>
                <p:cNvSpPr/>
                <p:nvPr/>
              </p:nvSpPr>
              <p:spPr bwMode="auto">
                <a:xfrm>
                  <a:off x="9014619" y="4144169"/>
                  <a:ext cx="57150" cy="506413"/>
                </a:xfrm>
                <a:custGeom>
                  <a:avLst/>
                  <a:gdLst>
                    <a:gd name="T0" fmla="*/ 23 w 45"/>
                    <a:gd name="T1" fmla="*/ 0 h 403"/>
                    <a:gd name="T2" fmla="*/ 23 w 45"/>
                    <a:gd name="T3" fmla="*/ 0 h 403"/>
                    <a:gd name="T4" fmla="*/ 45 w 45"/>
                    <a:gd name="T5" fmla="*/ 35 h 403"/>
                    <a:gd name="T6" fmla="*/ 45 w 45"/>
                    <a:gd name="T7" fmla="*/ 403 h 403"/>
                    <a:gd name="T8" fmla="*/ 0 w 45"/>
                    <a:gd name="T9" fmla="*/ 403 h 403"/>
                    <a:gd name="T10" fmla="*/ 0 w 45"/>
                    <a:gd name="T11" fmla="*/ 35 h 403"/>
                    <a:gd name="T12" fmla="*/ 23 w 45"/>
                    <a:gd name="T13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403">
                      <a:moveTo>
                        <a:pt x="23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35" y="0"/>
                        <a:pt x="45" y="16"/>
                        <a:pt x="45" y="35"/>
                      </a:cubicBezTo>
                      <a:cubicBezTo>
                        <a:pt x="45" y="403"/>
                        <a:pt x="45" y="403"/>
                        <a:pt x="45" y="403"/>
                      </a:cubicBezTo>
                      <a:cubicBezTo>
                        <a:pt x="0" y="403"/>
                        <a:pt x="0" y="403"/>
                        <a:pt x="0" y="403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16"/>
                        <a:pt x="11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FF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" name="íṣḷiďè">
                  <a:extLst>
                    <a:ext uri="{FF2B5EF4-FFF2-40B4-BE49-F238E27FC236}">
                      <a16:creationId xmlns:a16="http://schemas.microsoft.com/office/drawing/2014/main" id="{3DB43376-BF72-422B-ADB8-CE310F6B7CC8}"/>
                    </a:ext>
                  </a:extLst>
                </p:cNvPr>
                <p:cNvSpPr/>
                <p:nvPr/>
              </p:nvSpPr>
              <p:spPr bwMode="auto">
                <a:xfrm>
                  <a:off x="9203531" y="4237832"/>
                  <a:ext cx="100013" cy="88900"/>
                </a:xfrm>
                <a:prstGeom prst="rect">
                  <a:avLst/>
                </a:prstGeom>
                <a:solidFill>
                  <a:srgbClr val="FF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" name="ísḻiďe">
                  <a:extLst>
                    <a:ext uri="{FF2B5EF4-FFF2-40B4-BE49-F238E27FC236}">
                      <a16:creationId xmlns:a16="http://schemas.microsoft.com/office/drawing/2014/main" id="{65902339-C5DC-4F70-AFB7-91C4EB1997D0}"/>
                    </a:ext>
                  </a:extLst>
                </p:cNvPr>
                <p:cNvSpPr/>
                <p:nvPr/>
              </p:nvSpPr>
              <p:spPr bwMode="auto">
                <a:xfrm>
                  <a:off x="9203531" y="4385469"/>
                  <a:ext cx="100013" cy="88900"/>
                </a:xfrm>
                <a:prstGeom prst="rect">
                  <a:avLst/>
                </a:prstGeom>
                <a:solidFill>
                  <a:srgbClr val="33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" name="i$líḓê">
                  <a:extLst>
                    <a:ext uri="{FF2B5EF4-FFF2-40B4-BE49-F238E27FC236}">
                      <a16:creationId xmlns:a16="http://schemas.microsoft.com/office/drawing/2014/main" id="{04776B6F-5F76-4862-B027-28CF24EFE4C4}"/>
                    </a:ext>
                  </a:extLst>
                </p:cNvPr>
                <p:cNvSpPr/>
                <p:nvPr/>
              </p:nvSpPr>
              <p:spPr bwMode="auto">
                <a:xfrm>
                  <a:off x="9203531" y="4537869"/>
                  <a:ext cx="100013" cy="88900"/>
                </a:xfrm>
                <a:prstGeom prst="rect">
                  <a:avLst/>
                </a:prstGeom>
                <a:solidFill>
                  <a:srgbClr val="0056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" name="i$ḻïďé">
                  <a:extLst>
                    <a:ext uri="{FF2B5EF4-FFF2-40B4-BE49-F238E27FC236}">
                      <a16:creationId xmlns:a16="http://schemas.microsoft.com/office/drawing/2014/main" id="{227560C8-2BA5-4937-9C18-5B6A56D6D558}"/>
                    </a:ext>
                  </a:extLst>
                </p:cNvPr>
                <p:cNvSpPr/>
                <p:nvPr/>
              </p:nvSpPr>
              <p:spPr bwMode="auto">
                <a:xfrm>
                  <a:off x="3679031" y="4044157"/>
                  <a:ext cx="219075" cy="206375"/>
                </a:xfrm>
                <a:custGeom>
                  <a:avLst/>
                  <a:gdLst>
                    <a:gd name="T0" fmla="*/ 11 w 174"/>
                    <a:gd name="T1" fmla="*/ 0 h 164"/>
                    <a:gd name="T2" fmla="*/ 3 w 174"/>
                    <a:gd name="T3" fmla="*/ 0 h 164"/>
                    <a:gd name="T4" fmla="*/ 66 w 174"/>
                    <a:gd name="T5" fmla="*/ 117 h 164"/>
                    <a:gd name="T6" fmla="*/ 174 w 174"/>
                    <a:gd name="T7" fmla="*/ 164 h 164"/>
                    <a:gd name="T8" fmla="*/ 174 w 174"/>
                    <a:gd name="T9" fmla="*/ 164 h 164"/>
                    <a:gd name="T10" fmla="*/ 171 w 174"/>
                    <a:gd name="T11" fmla="*/ 133 h 164"/>
                    <a:gd name="T12" fmla="*/ 171 w 174"/>
                    <a:gd name="T13" fmla="*/ 134 h 164"/>
                    <a:gd name="T14" fmla="*/ 161 w 174"/>
                    <a:gd name="T15" fmla="*/ 134 h 164"/>
                    <a:gd name="T16" fmla="*/ 31 w 174"/>
                    <a:gd name="T17" fmla="*/ 1 h 164"/>
                    <a:gd name="T18" fmla="*/ 11 w 174"/>
                    <a:gd name="T1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64">
                      <a:moveTo>
                        <a:pt x="11" y="0"/>
                      </a:moveTo>
                      <a:cubicBezTo>
                        <a:pt x="8" y="0"/>
                        <a:pt x="5" y="0"/>
                        <a:pt x="3" y="0"/>
                      </a:cubicBezTo>
                      <a:cubicBezTo>
                        <a:pt x="0" y="34"/>
                        <a:pt x="24" y="80"/>
                        <a:pt x="66" y="117"/>
                      </a:cubicBezTo>
                      <a:cubicBezTo>
                        <a:pt x="102" y="147"/>
                        <a:pt x="142" y="164"/>
                        <a:pt x="174" y="164"/>
                      </a:cubicBezTo>
                      <a:cubicBezTo>
                        <a:pt x="174" y="164"/>
                        <a:pt x="174" y="164"/>
                        <a:pt x="174" y="164"/>
                      </a:cubicBezTo>
                      <a:cubicBezTo>
                        <a:pt x="174" y="153"/>
                        <a:pt x="173" y="143"/>
                        <a:pt x="171" y="133"/>
                      </a:cubicBezTo>
                      <a:cubicBezTo>
                        <a:pt x="171" y="134"/>
                        <a:pt x="171" y="134"/>
                        <a:pt x="171" y="134"/>
                      </a:cubicBezTo>
                      <a:cubicBezTo>
                        <a:pt x="167" y="134"/>
                        <a:pt x="164" y="134"/>
                        <a:pt x="161" y="134"/>
                      </a:cubicBezTo>
                      <a:cubicBezTo>
                        <a:pt x="40" y="134"/>
                        <a:pt x="32" y="6"/>
                        <a:pt x="31" y="1"/>
                      </a:cubicBezTo>
                      <a:cubicBezTo>
                        <a:pt x="25" y="0"/>
                        <a:pt x="18" y="0"/>
                        <a:pt x="11" y="0"/>
                      </a:cubicBezTo>
                    </a:path>
                  </a:pathLst>
                </a:custGeom>
                <a:solidFill>
                  <a:srgbClr val="B95A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" name="iś1îḓé">
                  <a:extLst>
                    <a:ext uri="{FF2B5EF4-FFF2-40B4-BE49-F238E27FC236}">
                      <a16:creationId xmlns:a16="http://schemas.microsoft.com/office/drawing/2014/main" id="{C6BBD3C5-BBB8-491E-95DB-046A90265872}"/>
                    </a:ext>
                  </a:extLst>
                </p:cNvPr>
                <p:cNvSpPr/>
                <p:nvPr/>
              </p:nvSpPr>
              <p:spPr bwMode="auto">
                <a:xfrm>
                  <a:off x="4058444" y="2459832"/>
                  <a:ext cx="311150" cy="1500188"/>
                </a:xfrm>
                <a:custGeom>
                  <a:avLst/>
                  <a:gdLst>
                    <a:gd name="T0" fmla="*/ 0 w 196"/>
                    <a:gd name="T1" fmla="*/ 88 h 945"/>
                    <a:gd name="T2" fmla="*/ 0 w 196"/>
                    <a:gd name="T3" fmla="*/ 893 h 945"/>
                    <a:gd name="T4" fmla="*/ 196 w 196"/>
                    <a:gd name="T5" fmla="*/ 945 h 945"/>
                    <a:gd name="T6" fmla="*/ 196 w 196"/>
                    <a:gd name="T7" fmla="*/ 0 h 945"/>
                    <a:gd name="T8" fmla="*/ 0 w 196"/>
                    <a:gd name="T9" fmla="*/ 88 h 9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6" h="945">
                      <a:moveTo>
                        <a:pt x="0" y="88"/>
                      </a:moveTo>
                      <a:lnTo>
                        <a:pt x="0" y="893"/>
                      </a:lnTo>
                      <a:lnTo>
                        <a:pt x="196" y="945"/>
                      </a:lnTo>
                      <a:lnTo>
                        <a:pt x="196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rgbClr val="1C3B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" name="iṡľïḍê">
                  <a:extLst>
                    <a:ext uri="{FF2B5EF4-FFF2-40B4-BE49-F238E27FC236}">
                      <a16:creationId xmlns:a16="http://schemas.microsoft.com/office/drawing/2014/main" id="{830C9C1E-B1F0-48C6-BF32-91746EC4C2F4}"/>
                    </a:ext>
                  </a:extLst>
                </p:cNvPr>
                <p:cNvSpPr/>
                <p:nvPr/>
              </p:nvSpPr>
              <p:spPr bwMode="auto">
                <a:xfrm>
                  <a:off x="4058444" y="2459832"/>
                  <a:ext cx="311150" cy="1500188"/>
                </a:xfrm>
                <a:custGeom>
                  <a:avLst/>
                  <a:gdLst>
                    <a:gd name="T0" fmla="*/ 0 w 196"/>
                    <a:gd name="T1" fmla="*/ 88 h 945"/>
                    <a:gd name="T2" fmla="*/ 0 w 196"/>
                    <a:gd name="T3" fmla="*/ 893 h 945"/>
                    <a:gd name="T4" fmla="*/ 196 w 196"/>
                    <a:gd name="T5" fmla="*/ 945 h 945"/>
                    <a:gd name="T6" fmla="*/ 196 w 196"/>
                    <a:gd name="T7" fmla="*/ 0 h 945"/>
                    <a:gd name="T8" fmla="*/ 0 w 196"/>
                    <a:gd name="T9" fmla="*/ 88 h 9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6" h="945">
                      <a:moveTo>
                        <a:pt x="0" y="88"/>
                      </a:moveTo>
                      <a:lnTo>
                        <a:pt x="0" y="893"/>
                      </a:lnTo>
                      <a:lnTo>
                        <a:pt x="196" y="945"/>
                      </a:lnTo>
                      <a:lnTo>
                        <a:pt x="196" y="0"/>
                      </a:lnTo>
                      <a:lnTo>
                        <a:pt x="0" y="88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" name="í$liḓè">
                  <a:extLst>
                    <a:ext uri="{FF2B5EF4-FFF2-40B4-BE49-F238E27FC236}">
                      <a16:creationId xmlns:a16="http://schemas.microsoft.com/office/drawing/2014/main" id="{2496EE6E-A3AC-4416-86BA-17EE60C2FAC8}"/>
                    </a:ext>
                  </a:extLst>
                </p:cNvPr>
                <p:cNvSpPr/>
                <p:nvPr/>
              </p:nvSpPr>
              <p:spPr bwMode="auto">
                <a:xfrm>
                  <a:off x="4369594" y="2491582"/>
                  <a:ext cx="884238" cy="463550"/>
                </a:xfrm>
                <a:custGeom>
                  <a:avLst/>
                  <a:gdLst>
                    <a:gd name="T0" fmla="*/ 159 w 703"/>
                    <a:gd name="T1" fmla="*/ 0 h 369"/>
                    <a:gd name="T2" fmla="*/ 0 w 703"/>
                    <a:gd name="T3" fmla="*/ 21 h 369"/>
                    <a:gd name="T4" fmla="*/ 0 w 703"/>
                    <a:gd name="T5" fmla="*/ 74 h 369"/>
                    <a:gd name="T6" fmla="*/ 133 w 703"/>
                    <a:gd name="T7" fmla="*/ 61 h 369"/>
                    <a:gd name="T8" fmla="*/ 703 w 703"/>
                    <a:gd name="T9" fmla="*/ 369 h 369"/>
                    <a:gd name="T10" fmla="*/ 540 w 703"/>
                    <a:gd name="T11" fmla="*/ 140 h 369"/>
                    <a:gd name="T12" fmla="*/ 159 w 703"/>
                    <a:gd name="T13" fmla="*/ 0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3" h="369">
                      <a:moveTo>
                        <a:pt x="159" y="0"/>
                      </a:moveTo>
                      <a:cubicBezTo>
                        <a:pt x="106" y="0"/>
                        <a:pt x="52" y="7"/>
                        <a:pt x="0" y="21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47" y="65"/>
                        <a:pt x="91" y="61"/>
                        <a:pt x="133" y="61"/>
                      </a:cubicBezTo>
                      <a:cubicBezTo>
                        <a:pt x="407" y="61"/>
                        <a:pt x="598" y="236"/>
                        <a:pt x="703" y="369"/>
                      </a:cubicBezTo>
                      <a:cubicBezTo>
                        <a:pt x="669" y="283"/>
                        <a:pt x="615" y="204"/>
                        <a:pt x="540" y="140"/>
                      </a:cubicBezTo>
                      <a:cubicBezTo>
                        <a:pt x="430" y="46"/>
                        <a:pt x="294" y="0"/>
                        <a:pt x="159" y="0"/>
                      </a:cubicBezTo>
                    </a:path>
                  </a:pathLst>
                </a:custGeom>
                <a:solidFill>
                  <a:srgbClr val="A9A9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" name="îSľîḍé">
                  <a:extLst>
                    <a:ext uri="{FF2B5EF4-FFF2-40B4-BE49-F238E27FC236}">
                      <a16:creationId xmlns:a16="http://schemas.microsoft.com/office/drawing/2014/main" id="{BAFFE23C-183A-482B-8ADC-5D0054EC0B1B}"/>
                    </a:ext>
                  </a:extLst>
                </p:cNvPr>
                <p:cNvSpPr/>
                <p:nvPr/>
              </p:nvSpPr>
              <p:spPr bwMode="auto">
                <a:xfrm>
                  <a:off x="4058444" y="2518569"/>
                  <a:ext cx="311150" cy="182563"/>
                </a:xfrm>
                <a:custGeom>
                  <a:avLst/>
                  <a:gdLst>
                    <a:gd name="T0" fmla="*/ 248 w 248"/>
                    <a:gd name="T1" fmla="*/ 0 h 145"/>
                    <a:gd name="T2" fmla="*/ 94 w 248"/>
                    <a:gd name="T3" fmla="*/ 69 h 145"/>
                    <a:gd name="T4" fmla="*/ 0 w 248"/>
                    <a:gd name="T5" fmla="*/ 145 h 145"/>
                    <a:gd name="T6" fmla="*/ 248 w 248"/>
                    <a:gd name="T7" fmla="*/ 53 h 145"/>
                    <a:gd name="T8" fmla="*/ 248 w 248"/>
                    <a:gd name="T9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45">
                      <a:moveTo>
                        <a:pt x="248" y="0"/>
                      </a:moveTo>
                      <a:cubicBezTo>
                        <a:pt x="194" y="16"/>
                        <a:pt x="142" y="39"/>
                        <a:pt x="94" y="69"/>
                      </a:cubicBezTo>
                      <a:cubicBezTo>
                        <a:pt x="60" y="91"/>
                        <a:pt x="29" y="116"/>
                        <a:pt x="0" y="145"/>
                      </a:cubicBezTo>
                      <a:cubicBezTo>
                        <a:pt x="88" y="98"/>
                        <a:pt x="171" y="68"/>
                        <a:pt x="248" y="53"/>
                      </a:cubicBezTo>
                      <a:cubicBezTo>
                        <a:pt x="248" y="0"/>
                        <a:pt x="248" y="0"/>
                        <a:pt x="248" y="0"/>
                      </a:cubicBezTo>
                    </a:path>
                  </a:pathLst>
                </a:custGeom>
                <a:solidFill>
                  <a:srgbClr val="162F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2" name="ï$ľîdè">
                  <a:extLst>
                    <a:ext uri="{FF2B5EF4-FFF2-40B4-BE49-F238E27FC236}">
                      <a16:creationId xmlns:a16="http://schemas.microsoft.com/office/drawing/2014/main" id="{7BAA23F0-CDD4-40BB-B9FC-30FC3DEE23E4}"/>
                    </a:ext>
                  </a:extLst>
                </p:cNvPr>
                <p:cNvSpPr/>
                <p:nvPr/>
              </p:nvSpPr>
              <p:spPr bwMode="auto">
                <a:xfrm>
                  <a:off x="4175919" y="2489994"/>
                  <a:ext cx="1085850" cy="476250"/>
                </a:xfrm>
                <a:custGeom>
                  <a:avLst/>
                  <a:gdLst>
                    <a:gd name="T0" fmla="*/ 317 w 864"/>
                    <a:gd name="T1" fmla="*/ 0 h 380"/>
                    <a:gd name="T2" fmla="*/ 0 w 864"/>
                    <a:gd name="T3" fmla="*/ 92 h 380"/>
                    <a:gd name="T4" fmla="*/ 154 w 864"/>
                    <a:gd name="T5" fmla="*/ 23 h 380"/>
                    <a:gd name="T6" fmla="*/ 313 w 864"/>
                    <a:gd name="T7" fmla="*/ 2 h 380"/>
                    <a:gd name="T8" fmla="*/ 694 w 864"/>
                    <a:gd name="T9" fmla="*/ 142 h 380"/>
                    <a:gd name="T10" fmla="*/ 857 w 864"/>
                    <a:gd name="T11" fmla="*/ 371 h 380"/>
                    <a:gd name="T12" fmla="*/ 864 w 864"/>
                    <a:gd name="T13" fmla="*/ 380 h 380"/>
                    <a:gd name="T14" fmla="*/ 697 w 864"/>
                    <a:gd name="T15" fmla="*/ 140 h 380"/>
                    <a:gd name="T16" fmla="*/ 317 w 864"/>
                    <a:gd name="T17" fmla="*/ 0 h 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64" h="380">
                      <a:moveTo>
                        <a:pt x="317" y="0"/>
                      </a:moveTo>
                      <a:cubicBezTo>
                        <a:pt x="206" y="0"/>
                        <a:pt x="95" y="31"/>
                        <a:pt x="0" y="92"/>
                      </a:cubicBezTo>
                      <a:cubicBezTo>
                        <a:pt x="48" y="62"/>
                        <a:pt x="100" y="39"/>
                        <a:pt x="154" y="23"/>
                      </a:cubicBezTo>
                      <a:cubicBezTo>
                        <a:pt x="206" y="9"/>
                        <a:pt x="260" y="2"/>
                        <a:pt x="313" y="2"/>
                      </a:cubicBezTo>
                      <a:cubicBezTo>
                        <a:pt x="448" y="2"/>
                        <a:pt x="584" y="48"/>
                        <a:pt x="694" y="142"/>
                      </a:cubicBezTo>
                      <a:cubicBezTo>
                        <a:pt x="769" y="206"/>
                        <a:pt x="823" y="285"/>
                        <a:pt x="857" y="371"/>
                      </a:cubicBezTo>
                      <a:cubicBezTo>
                        <a:pt x="859" y="374"/>
                        <a:pt x="862" y="377"/>
                        <a:pt x="864" y="380"/>
                      </a:cubicBezTo>
                      <a:cubicBezTo>
                        <a:pt x="831" y="290"/>
                        <a:pt x="775" y="207"/>
                        <a:pt x="697" y="140"/>
                      </a:cubicBezTo>
                      <a:cubicBezTo>
                        <a:pt x="587" y="46"/>
                        <a:pt x="451" y="0"/>
                        <a:pt x="317" y="0"/>
                      </a:cubicBezTo>
                    </a:path>
                  </a:pathLst>
                </a:custGeom>
                <a:solidFill>
                  <a:srgbClr val="1596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3" name="îṩľïdé">
                <a:extLst>
                  <a:ext uri="{FF2B5EF4-FFF2-40B4-BE49-F238E27FC236}">
                    <a16:creationId xmlns:a16="http://schemas.microsoft.com/office/drawing/2014/main" id="{5260F16F-1092-45AC-A48B-AB5DA98C4B58}"/>
                  </a:ext>
                </a:extLst>
              </p:cNvPr>
              <p:cNvGrpSpPr/>
              <p:nvPr/>
            </p:nvGrpSpPr>
            <p:grpSpPr>
              <a:xfrm>
                <a:off x="10520895" y="2465981"/>
                <a:ext cx="619573" cy="347175"/>
                <a:chOff x="922942" y="1427516"/>
                <a:chExt cx="2161608" cy="1211245"/>
              </a:xfrm>
            </p:grpSpPr>
            <p:sp>
              <p:nvSpPr>
                <p:cNvPr id="24" name="iṡ1îdè">
                  <a:extLst>
                    <a:ext uri="{FF2B5EF4-FFF2-40B4-BE49-F238E27FC236}">
                      <a16:creationId xmlns:a16="http://schemas.microsoft.com/office/drawing/2014/main" id="{68F6FF7C-EED9-4D4C-A987-6E6FC48C7C8F}"/>
                    </a:ext>
                  </a:extLst>
                </p:cNvPr>
                <p:cNvSpPr txBox="1"/>
                <p:nvPr/>
              </p:nvSpPr>
              <p:spPr>
                <a:xfrm>
                  <a:off x="922942" y="2168860"/>
                  <a:ext cx="2161608" cy="4699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r>
                    <a:rPr lang="en-US" altLang="zh-CN" sz="16600" dirty="0">
                      <a:solidFill>
                        <a:schemeClr val="bg1"/>
                      </a:solidFill>
                    </a:rPr>
                    <a:t>REORT</a:t>
                  </a:r>
                  <a:endParaRPr lang="zh-CN" altLang="en-US" sz="16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î$ľïḋê">
                  <a:extLst>
                    <a:ext uri="{FF2B5EF4-FFF2-40B4-BE49-F238E27FC236}">
                      <a16:creationId xmlns:a16="http://schemas.microsoft.com/office/drawing/2014/main" id="{71A3E28F-F358-4170-A99D-B36A08948251}"/>
                    </a:ext>
                  </a:extLst>
                </p:cNvPr>
                <p:cNvSpPr txBox="1"/>
                <p:nvPr/>
              </p:nvSpPr>
              <p:spPr>
                <a:xfrm>
                  <a:off x="926965" y="1427516"/>
                  <a:ext cx="2157585" cy="6711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r>
                    <a:rPr lang="en-US" altLang="zh-CN" sz="9600" dirty="0">
                      <a:solidFill>
                        <a:schemeClr val="bg1"/>
                      </a:solidFill>
                    </a:rPr>
                    <a:t>2018</a:t>
                  </a:r>
                  <a:endParaRPr lang="zh-CN" altLang="en-US" sz="9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19" name="íšľîďé">
              <a:extLst>
                <a:ext uri="{FF2B5EF4-FFF2-40B4-BE49-F238E27FC236}">
                  <a16:creationId xmlns:a16="http://schemas.microsoft.com/office/drawing/2014/main" id="{791BB12B-58F7-4D5C-9471-E4DF81654F7A}"/>
                </a:ext>
              </a:extLst>
            </p:cNvPr>
            <p:cNvSpPr txBox="1"/>
            <p:nvPr/>
          </p:nvSpPr>
          <p:spPr>
            <a:xfrm>
              <a:off x="688974" y="1523358"/>
              <a:ext cx="5882651" cy="195052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b="1" dirty="0"/>
                <a:t>Project</a:t>
              </a:r>
              <a:r>
                <a:rPr lang="zh-CN" altLang="en-US" b="1" dirty="0"/>
                <a:t> </a:t>
              </a:r>
              <a:r>
                <a:rPr lang="en-US" altLang="zh-CN" b="1" dirty="0"/>
                <a:t>Incentive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/>
                <a:t>It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is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the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150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year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of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Syracuse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University.</a:t>
              </a:r>
              <a:r>
                <a:rPr lang="zh-CN" altLang="en-US" sz="1400" dirty="0"/>
                <a:t>  </a:t>
              </a:r>
              <a:r>
                <a:rPr lang="en-US" altLang="zh-CN" sz="1400" dirty="0"/>
                <a:t>As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graduate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student,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we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would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like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to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build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a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minimal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spanning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tree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for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students,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family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and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tourists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to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visit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all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colleges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in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the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shortest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time.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84" name="直接连接符 5">
            <a:extLst>
              <a:ext uri="{FF2B5EF4-FFF2-40B4-BE49-F238E27FC236}">
                <a16:creationId xmlns:a16="http://schemas.microsoft.com/office/drawing/2014/main" id="{311A5865-BBD9-8142-BE70-E7C2D3957192}"/>
              </a:ext>
            </a:extLst>
          </p:cNvPr>
          <p:cNvCxnSpPr>
            <a:cxnSpLocks/>
          </p:cNvCxnSpPr>
          <p:nvPr/>
        </p:nvCxnSpPr>
        <p:spPr>
          <a:xfrm>
            <a:off x="741166" y="1002235"/>
            <a:ext cx="8712019" cy="30237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51626C4D-DE4D-A841-B222-3C7A8D265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734" y="1112809"/>
            <a:ext cx="3646839" cy="2403119"/>
          </a:xfrm>
          <a:prstGeom prst="rect">
            <a:avLst/>
          </a:prstGeom>
        </p:spPr>
      </p:pic>
      <p:pic>
        <p:nvPicPr>
          <p:cNvPr id="93" name="Picture 92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53612E9A-C797-BC43-B4D3-6BAD566B2F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63" y="78974"/>
            <a:ext cx="2189253" cy="9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48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AAD28-C37D-4A67-A9B9-7682DAEB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23" y="0"/>
            <a:ext cx="10077894" cy="1325563"/>
          </a:xfrm>
        </p:spPr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A31357-14C3-4796-B32A-C1B2D20F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7" name="íś1ïďè">
            <a:extLst>
              <a:ext uri="{FF2B5EF4-FFF2-40B4-BE49-F238E27FC236}">
                <a16:creationId xmlns:a16="http://schemas.microsoft.com/office/drawing/2014/main" id="{48D9846A-64B8-4124-8136-9CCD6596C3A7}"/>
              </a:ext>
            </a:extLst>
          </p:cNvPr>
          <p:cNvSpPr txBox="1"/>
          <p:nvPr/>
        </p:nvSpPr>
        <p:spPr>
          <a:xfrm>
            <a:off x="1020725" y="1819574"/>
            <a:ext cx="5847907" cy="401611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50000"/>
              </a:lnSpc>
            </a:pPr>
            <a:endParaRPr lang="en-US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8C6B7D-61E5-EE48-9088-F8DD7BC91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311"/>
            <a:ext cx="12192000" cy="5857608"/>
          </a:xfrm>
          <a:prstGeom prst="rect">
            <a:avLst/>
          </a:prstGeom>
        </p:spPr>
      </p:pic>
      <p:pic>
        <p:nvPicPr>
          <p:cNvPr id="16" name="Picture 15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02A132D5-96F3-E948-9A8A-6B0B54E9D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63" y="78974"/>
            <a:ext cx="2189253" cy="943337"/>
          </a:xfrm>
          <a:prstGeom prst="rect">
            <a:avLst/>
          </a:prstGeom>
        </p:spPr>
      </p:pic>
      <p:cxnSp>
        <p:nvCxnSpPr>
          <p:cNvPr id="28" name="直接连接符 30">
            <a:extLst>
              <a:ext uri="{FF2B5EF4-FFF2-40B4-BE49-F238E27FC236}">
                <a16:creationId xmlns:a16="http://schemas.microsoft.com/office/drawing/2014/main" id="{157D76B1-566A-834F-8A47-95C77E2FE13A}"/>
              </a:ext>
            </a:extLst>
          </p:cNvPr>
          <p:cNvCxnSpPr>
            <a:cxnSpLocks/>
          </p:cNvCxnSpPr>
          <p:nvPr/>
        </p:nvCxnSpPr>
        <p:spPr>
          <a:xfrm>
            <a:off x="595423" y="966794"/>
            <a:ext cx="9254407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115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</a:rPr>
              <a:t>Network</a:t>
            </a:r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</a:rPr>
              <a:t>Flow</a:t>
            </a:r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</a:rPr>
              <a:t>Models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629499" y="3928216"/>
            <a:ext cx="5071140" cy="1026144"/>
          </a:xfrm>
        </p:spPr>
        <p:txBody>
          <a:bodyPr>
            <a:normAutofit/>
          </a:bodyPr>
          <a:lstStyle/>
          <a:p>
            <a:pPr lvl="0"/>
            <a:r>
              <a:rPr lang="en-US" altLang="zh-CN" sz="1600" dirty="0"/>
              <a:t>Network</a:t>
            </a:r>
            <a:r>
              <a:rPr lang="zh-CN" altLang="en-US" sz="1600" dirty="0"/>
              <a:t> </a:t>
            </a:r>
            <a:r>
              <a:rPr lang="en-US" altLang="zh-CN" sz="1600" dirty="0"/>
              <a:t>Components</a:t>
            </a:r>
          </a:p>
          <a:p>
            <a:pPr lvl="0"/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selection</a:t>
            </a:r>
          </a:p>
          <a:p>
            <a:pPr lvl="0"/>
            <a:r>
              <a:rPr lang="en-US" altLang="zh-CN" sz="1600" dirty="0"/>
              <a:t>Traveling</a:t>
            </a:r>
            <a:r>
              <a:rPr lang="zh-CN" altLang="en-US" sz="1600" dirty="0"/>
              <a:t> </a:t>
            </a:r>
            <a:r>
              <a:rPr lang="en-US" altLang="zh-CN" sz="1600" dirty="0"/>
              <a:t>Salesman</a:t>
            </a:r>
            <a:r>
              <a:rPr lang="zh-CN" altLang="en-US" sz="1600" dirty="0"/>
              <a:t> </a:t>
            </a:r>
            <a:r>
              <a:rPr lang="en-US" altLang="zh-CN" sz="1600" dirty="0"/>
              <a:t>Problem</a:t>
            </a:r>
            <a:r>
              <a:rPr lang="zh-CN" altLang="en-US" sz="1600" dirty="0"/>
              <a:t> </a:t>
            </a:r>
            <a:r>
              <a:rPr lang="en-US" altLang="zh-CN" sz="1600" dirty="0"/>
              <a:t>(TSP)</a:t>
            </a:r>
          </a:p>
          <a:p>
            <a:pPr lvl="0"/>
            <a:endParaRPr lang="en-US" altLang="zh-CN" sz="1200" dirty="0"/>
          </a:p>
        </p:txBody>
      </p:sp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B9597E25-E9B3-484D-AEBD-A3891AAF1E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9865" b="19865"/>
          <a:stretch/>
        </p:blipFill>
        <p:spPr>
          <a:xfrm>
            <a:off x="1" y="2235200"/>
            <a:ext cx="5936343" cy="2387600"/>
          </a:xfrm>
        </p:spPr>
      </p:pic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58D66A8F-4D8C-47F2-8924-81FD1EC24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accent2">
              <a:alpha val="85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733145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38ECEEC8-4BEE-6245-8DC5-87A52FB2D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78" y="5821582"/>
            <a:ext cx="2023155" cy="871766"/>
          </a:xfrm>
          <a:prstGeom prst="rect">
            <a:avLst/>
          </a:prstGeom>
        </p:spPr>
      </p:pic>
      <p:pic>
        <p:nvPicPr>
          <p:cNvPr id="8" name="Picture 7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7CF61BDD-F8AB-4C44-9D71-CF14D4E88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088" y="0"/>
            <a:ext cx="1516912" cy="157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80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FEFFF-AE3F-4F54-BCEC-E3E1677B6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89" y="20360"/>
            <a:ext cx="10515600" cy="1325563"/>
          </a:xfrm>
        </p:spPr>
        <p:txBody>
          <a:bodyPr/>
          <a:lstStyle/>
          <a:p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E47F8F-80A8-42FF-A406-2CBB1559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5122" name="Picture 2" descr="Syracuse Orange mascot Otto is ready for action - syracuse.com">
            <a:extLst>
              <a:ext uri="{FF2B5EF4-FFF2-40B4-BE49-F238E27FC236}">
                <a16:creationId xmlns:a16="http://schemas.microsoft.com/office/drawing/2014/main" id="{1B85FC94-E67C-BB4C-8E56-E56B0B76B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64" y="2665598"/>
            <a:ext cx="2210071" cy="193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f4e833b3-cb9b-4b79-b61e-8b38f35e371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445A4C7-23B6-4C9F-836B-9FFFF93879C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6" y="1792618"/>
            <a:ext cx="10964578" cy="4563720"/>
            <a:chOff x="669926" y="1792618"/>
            <a:chExt cx="10964578" cy="4563720"/>
          </a:xfrm>
        </p:grpSpPr>
        <p:sp>
          <p:nvSpPr>
            <p:cNvPr id="7" name="iṧḻïḍe">
              <a:extLst>
                <a:ext uri="{FF2B5EF4-FFF2-40B4-BE49-F238E27FC236}">
                  <a16:creationId xmlns:a16="http://schemas.microsoft.com/office/drawing/2014/main" id="{5AF22AE7-829D-48C0-92BD-D06215FAA5C1}"/>
                </a:ext>
              </a:extLst>
            </p:cNvPr>
            <p:cNvSpPr/>
            <p:nvPr/>
          </p:nvSpPr>
          <p:spPr>
            <a:xfrm>
              <a:off x="4765548" y="2509583"/>
              <a:ext cx="640080" cy="640080"/>
            </a:xfrm>
            <a:prstGeom prst="ellipse">
              <a:avLst/>
            </a:prstGeom>
            <a:ln w="317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600" dirty="0">
                  <a:latin typeface="Impact" panose="020B0806030902050204" pitchFamily="34" charset="0"/>
                </a:rPr>
                <a:t>1</a:t>
              </a:r>
              <a:endParaRPr lang="zh-CN" altLang="en-US" sz="3600" dirty="0">
                <a:latin typeface="Impact" panose="020B0806030902050204" pitchFamily="34" charset="0"/>
              </a:endParaRPr>
            </a:p>
          </p:txBody>
        </p:sp>
        <p:sp>
          <p:nvSpPr>
            <p:cNvPr id="8" name="ïṩliḑê">
              <a:extLst>
                <a:ext uri="{FF2B5EF4-FFF2-40B4-BE49-F238E27FC236}">
                  <a16:creationId xmlns:a16="http://schemas.microsoft.com/office/drawing/2014/main" id="{EB80F258-622C-4D95-9EBD-2E9CAC526BCF}"/>
                </a:ext>
              </a:extLst>
            </p:cNvPr>
            <p:cNvSpPr/>
            <p:nvPr/>
          </p:nvSpPr>
          <p:spPr>
            <a:xfrm>
              <a:off x="6811518" y="2509583"/>
              <a:ext cx="640080" cy="640080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600" dirty="0">
                  <a:latin typeface="Impact" panose="020B0806030902050204" pitchFamily="34" charset="0"/>
                </a:rPr>
                <a:t>2</a:t>
              </a:r>
              <a:endParaRPr lang="zh-CN" altLang="en-US" sz="3600" dirty="0">
                <a:latin typeface="Impact" panose="020B0806030902050204" pitchFamily="34" charset="0"/>
              </a:endParaRPr>
            </a:p>
          </p:txBody>
        </p:sp>
        <p:sp>
          <p:nvSpPr>
            <p:cNvPr id="9" name="îṩḷíḓê">
              <a:extLst>
                <a:ext uri="{FF2B5EF4-FFF2-40B4-BE49-F238E27FC236}">
                  <a16:creationId xmlns:a16="http://schemas.microsoft.com/office/drawing/2014/main" id="{6066F6B9-DF9B-4B9F-A63E-37A8CAAD2177}"/>
                </a:ext>
              </a:extLst>
            </p:cNvPr>
            <p:cNvSpPr/>
            <p:nvPr/>
          </p:nvSpPr>
          <p:spPr>
            <a:xfrm>
              <a:off x="4765548" y="4116628"/>
              <a:ext cx="640080" cy="640080"/>
            </a:xfrm>
            <a:prstGeom prst="ellipse">
              <a:avLst/>
            </a:prstGeom>
            <a:solidFill>
              <a:schemeClr val="accent3"/>
            </a:solidFill>
            <a:ln w="317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600" dirty="0">
                  <a:latin typeface="Impact" panose="020B0806030902050204" pitchFamily="34" charset="0"/>
                </a:rPr>
                <a:t>3</a:t>
              </a:r>
              <a:endParaRPr lang="zh-CN" altLang="en-US" sz="3600" dirty="0">
                <a:latin typeface="Impact" panose="020B0806030902050204" pitchFamily="34" charset="0"/>
              </a:endParaRPr>
            </a:p>
          </p:txBody>
        </p:sp>
        <p:sp>
          <p:nvSpPr>
            <p:cNvPr id="10" name="iŝḻíḓè">
              <a:extLst>
                <a:ext uri="{FF2B5EF4-FFF2-40B4-BE49-F238E27FC236}">
                  <a16:creationId xmlns:a16="http://schemas.microsoft.com/office/drawing/2014/main" id="{D6672840-80B8-4C20-835F-A8516E24D28E}"/>
                </a:ext>
              </a:extLst>
            </p:cNvPr>
            <p:cNvSpPr/>
            <p:nvPr/>
          </p:nvSpPr>
          <p:spPr>
            <a:xfrm>
              <a:off x="6811518" y="411791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17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600" dirty="0">
                  <a:latin typeface="Impact" panose="020B0806030902050204" pitchFamily="34" charset="0"/>
                </a:rPr>
                <a:t>4</a:t>
              </a:r>
              <a:endParaRPr lang="zh-CN" altLang="en-US" sz="3600" dirty="0">
                <a:latin typeface="Impact" panose="020B0806030902050204" pitchFamily="34" charset="0"/>
              </a:endParaRPr>
            </a:p>
          </p:txBody>
        </p:sp>
        <p:grpSp>
          <p:nvGrpSpPr>
            <p:cNvPr id="11" name="î$ḷíḋê">
              <a:extLst>
                <a:ext uri="{FF2B5EF4-FFF2-40B4-BE49-F238E27FC236}">
                  <a16:creationId xmlns:a16="http://schemas.microsoft.com/office/drawing/2014/main" id="{9B230F2D-329E-43D0-8318-A7C1C6E83EA9}"/>
                </a:ext>
              </a:extLst>
            </p:cNvPr>
            <p:cNvGrpSpPr/>
            <p:nvPr/>
          </p:nvGrpSpPr>
          <p:grpSpPr>
            <a:xfrm>
              <a:off x="679069" y="1792618"/>
              <a:ext cx="4172585" cy="1896739"/>
              <a:chOff x="679069" y="2112658"/>
              <a:chExt cx="4172585" cy="1896739"/>
            </a:xfrm>
          </p:grpSpPr>
          <p:sp>
            <p:nvSpPr>
              <p:cNvPr id="23" name="íṥlïḑe">
                <a:extLst>
                  <a:ext uri="{FF2B5EF4-FFF2-40B4-BE49-F238E27FC236}">
                    <a16:creationId xmlns:a16="http://schemas.microsoft.com/office/drawing/2014/main" id="{626B98A5-7CD1-4003-8589-44E5AA74CB16}"/>
                  </a:ext>
                </a:extLst>
              </p:cNvPr>
              <p:cNvSpPr txBox="1"/>
              <p:nvPr/>
            </p:nvSpPr>
            <p:spPr>
              <a:xfrm>
                <a:off x="679069" y="2112658"/>
                <a:ext cx="3975227" cy="57600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zh-CN" sz="2000" b="1" u="sng" dirty="0"/>
                  <a:t>Nodes</a:t>
                </a:r>
              </a:p>
            </p:txBody>
          </p:sp>
          <p:sp>
            <p:nvSpPr>
              <p:cNvPr id="24" name="ïṩľídê">
                <a:extLst>
                  <a:ext uri="{FF2B5EF4-FFF2-40B4-BE49-F238E27FC236}">
                    <a16:creationId xmlns:a16="http://schemas.microsoft.com/office/drawing/2014/main" id="{BE32F5C3-1BEE-41C9-B25C-9E5FCA71EC54}"/>
                  </a:ext>
                </a:extLst>
              </p:cNvPr>
              <p:cNvSpPr txBox="1"/>
              <p:nvPr/>
            </p:nvSpPr>
            <p:spPr>
              <a:xfrm>
                <a:off x="679069" y="2700989"/>
                <a:ext cx="4172585" cy="130840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 fontScale="85000" lnSpcReduction="20000"/>
              </a:bodyPr>
              <a:lstStyle/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100" dirty="0"/>
                  <a:t>SU</a:t>
                </a:r>
                <a:r>
                  <a:rPr lang="zh-CN" altLang="en-US" sz="2100" dirty="0"/>
                  <a:t> </a:t>
                </a:r>
                <a:r>
                  <a:rPr lang="en-US" altLang="zh-CN" sz="2100" dirty="0"/>
                  <a:t>has13</a:t>
                </a:r>
                <a:r>
                  <a:rPr lang="zh-CN" altLang="en-US" sz="2100" dirty="0"/>
                  <a:t> </a:t>
                </a:r>
                <a:r>
                  <a:rPr lang="en-US" altLang="zh-CN" sz="2100" dirty="0"/>
                  <a:t>different</a:t>
                </a:r>
                <a:r>
                  <a:rPr lang="zh-CN" altLang="en-US" sz="2100" dirty="0"/>
                  <a:t> </a:t>
                </a:r>
                <a:r>
                  <a:rPr lang="en-US" altLang="zh-CN" sz="2100" dirty="0"/>
                  <a:t>colleges</a:t>
                </a:r>
                <a:r>
                  <a:rPr lang="zh-CN" altLang="en-US" sz="2100" dirty="0"/>
                  <a:t> </a:t>
                </a:r>
                <a:r>
                  <a:rPr lang="en-US" altLang="zh-CN" sz="2100" dirty="0"/>
                  <a:t>covers</a:t>
                </a:r>
                <a:r>
                  <a:rPr lang="zh-CN" altLang="en-US" sz="2100" dirty="0"/>
                  <a:t> </a:t>
                </a:r>
                <a:r>
                  <a:rPr lang="en-US" altLang="zh-CN" sz="2100" dirty="0"/>
                  <a:t>1,214</a:t>
                </a:r>
                <a:r>
                  <a:rPr lang="zh-CN" altLang="en-US" sz="2100" dirty="0"/>
                  <a:t> </a:t>
                </a:r>
                <a:r>
                  <a:rPr lang="en-US" altLang="zh-CN" sz="2100" dirty="0"/>
                  <a:t>acres.</a:t>
                </a:r>
                <a:r>
                  <a:rPr lang="zh-CN" altLang="en-US" sz="2100" dirty="0"/>
                  <a:t> </a:t>
                </a:r>
                <a:r>
                  <a:rPr lang="en-US" altLang="zh-CN" sz="2100" dirty="0"/>
                  <a:t>Therefore,</a:t>
                </a:r>
                <a:r>
                  <a:rPr lang="zh-CN" altLang="en-US" sz="2100" dirty="0"/>
                  <a:t> </a:t>
                </a:r>
                <a:r>
                  <a:rPr lang="en-US" altLang="zh-CN" sz="2100" dirty="0"/>
                  <a:t>13</a:t>
                </a:r>
                <a:r>
                  <a:rPr lang="zh-CN" altLang="en-US" sz="2100" dirty="0"/>
                  <a:t> </a:t>
                </a:r>
                <a:r>
                  <a:rPr lang="en-US" altLang="zh-CN" sz="2100" dirty="0"/>
                  <a:t>Nodes</a:t>
                </a:r>
                <a:r>
                  <a:rPr lang="zh-CN" altLang="en-US" sz="2100" dirty="0"/>
                  <a:t> </a:t>
                </a:r>
                <a:r>
                  <a:rPr lang="en-US" altLang="zh-CN" sz="2100" dirty="0"/>
                  <a:t>in</a:t>
                </a:r>
                <a:r>
                  <a:rPr lang="zh-CN" altLang="en-US" sz="2100" dirty="0"/>
                  <a:t> </a:t>
                </a:r>
                <a:r>
                  <a:rPr lang="en-US" altLang="zh-CN" sz="2100" dirty="0"/>
                  <a:t>total.</a:t>
                </a:r>
              </a:p>
              <a:p>
                <a:pPr algn="r">
                  <a:lnSpc>
                    <a:spcPct val="160000"/>
                  </a:lnSpc>
                </a:pPr>
                <a:endParaRPr lang="en-US" altLang="zh-CN" sz="1400" dirty="0"/>
              </a:p>
            </p:txBody>
          </p:sp>
        </p:grpSp>
        <p:grpSp>
          <p:nvGrpSpPr>
            <p:cNvPr id="12" name="ïṡľïḍé">
              <a:extLst>
                <a:ext uri="{FF2B5EF4-FFF2-40B4-BE49-F238E27FC236}">
                  <a16:creationId xmlns:a16="http://schemas.microsoft.com/office/drawing/2014/main" id="{BD2015CF-CD2B-46A5-BDCB-4737D7C155E7}"/>
                </a:ext>
              </a:extLst>
            </p:cNvPr>
            <p:cNvGrpSpPr/>
            <p:nvPr/>
          </p:nvGrpSpPr>
          <p:grpSpPr>
            <a:xfrm>
              <a:off x="679069" y="4078147"/>
              <a:ext cx="3975227" cy="1813058"/>
              <a:chOff x="679069" y="4078147"/>
              <a:chExt cx="3975227" cy="1813058"/>
            </a:xfrm>
          </p:grpSpPr>
          <p:sp>
            <p:nvSpPr>
              <p:cNvPr id="21" name="išlïďè">
                <a:extLst>
                  <a:ext uri="{FF2B5EF4-FFF2-40B4-BE49-F238E27FC236}">
                    <a16:creationId xmlns:a16="http://schemas.microsoft.com/office/drawing/2014/main" id="{0A9B4F94-3DEC-4B3D-973B-E7050DB8CA13}"/>
                  </a:ext>
                </a:extLst>
              </p:cNvPr>
              <p:cNvSpPr txBox="1"/>
              <p:nvPr/>
            </p:nvSpPr>
            <p:spPr>
              <a:xfrm>
                <a:off x="679069" y="4078147"/>
                <a:ext cx="3975227" cy="57600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zh-CN" sz="2000" b="1" i="1" dirty="0"/>
                  <a:t>Path</a:t>
                </a:r>
              </a:p>
            </p:txBody>
          </p:sp>
          <p:sp>
            <p:nvSpPr>
              <p:cNvPr id="22" name="iSľïdè">
                <a:extLst>
                  <a:ext uri="{FF2B5EF4-FFF2-40B4-BE49-F238E27FC236}">
                    <a16:creationId xmlns:a16="http://schemas.microsoft.com/office/drawing/2014/main" id="{DBE85020-3C2C-4BBE-B83D-38008493D35E}"/>
                  </a:ext>
                </a:extLst>
              </p:cNvPr>
              <p:cNvSpPr txBox="1"/>
              <p:nvPr/>
            </p:nvSpPr>
            <p:spPr>
              <a:xfrm>
                <a:off x="679070" y="4666478"/>
                <a:ext cx="3975226" cy="1224727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 algn="r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Undirect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path: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two-way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traffic</a:t>
                </a:r>
              </a:p>
            </p:txBody>
          </p:sp>
        </p:grpSp>
        <p:grpSp>
          <p:nvGrpSpPr>
            <p:cNvPr id="13" name="iṧļíḑè">
              <a:extLst>
                <a:ext uri="{FF2B5EF4-FFF2-40B4-BE49-F238E27FC236}">
                  <a16:creationId xmlns:a16="http://schemas.microsoft.com/office/drawing/2014/main" id="{6D2E085D-F34A-40B8-A280-384011750B98}"/>
                </a:ext>
              </a:extLst>
            </p:cNvPr>
            <p:cNvGrpSpPr/>
            <p:nvPr/>
          </p:nvGrpSpPr>
          <p:grpSpPr>
            <a:xfrm>
              <a:off x="7537703" y="1792618"/>
              <a:ext cx="4096801" cy="1767196"/>
              <a:chOff x="7537703" y="2112658"/>
              <a:chExt cx="4096801" cy="1767196"/>
            </a:xfrm>
          </p:grpSpPr>
          <p:sp>
            <p:nvSpPr>
              <p:cNvPr id="19" name="íṧ1ïďê">
                <a:extLst>
                  <a:ext uri="{FF2B5EF4-FFF2-40B4-BE49-F238E27FC236}">
                    <a16:creationId xmlns:a16="http://schemas.microsoft.com/office/drawing/2014/main" id="{9C404BE9-9058-4F12-AA03-8A3DFF5D1E64}"/>
                  </a:ext>
                </a:extLst>
              </p:cNvPr>
              <p:cNvSpPr txBox="1"/>
              <p:nvPr/>
            </p:nvSpPr>
            <p:spPr>
              <a:xfrm>
                <a:off x="7537703" y="2112658"/>
                <a:ext cx="3975227" cy="57600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u="sng" dirty="0"/>
                  <a:t>Branches</a:t>
                </a:r>
              </a:p>
            </p:txBody>
          </p:sp>
          <p:sp>
            <p:nvSpPr>
              <p:cNvPr id="20" name="îšḻîḑê">
                <a:extLst>
                  <a:ext uri="{FF2B5EF4-FFF2-40B4-BE49-F238E27FC236}">
                    <a16:creationId xmlns:a16="http://schemas.microsoft.com/office/drawing/2014/main" id="{C097E59E-2114-4F3A-A268-4AA51BA199B8}"/>
                  </a:ext>
                </a:extLst>
              </p:cNvPr>
              <p:cNvSpPr txBox="1"/>
              <p:nvPr/>
            </p:nvSpPr>
            <p:spPr>
              <a:xfrm>
                <a:off x="7537704" y="2700989"/>
                <a:ext cx="4096800" cy="117886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Flow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between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connected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nodes</a:t>
                </a: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Represent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travel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distance</a:t>
                </a:r>
              </a:p>
            </p:txBody>
          </p:sp>
        </p:grpSp>
        <p:grpSp>
          <p:nvGrpSpPr>
            <p:cNvPr id="14" name="ïṣľíḋê">
              <a:extLst>
                <a:ext uri="{FF2B5EF4-FFF2-40B4-BE49-F238E27FC236}">
                  <a16:creationId xmlns:a16="http://schemas.microsoft.com/office/drawing/2014/main" id="{9B83F462-31D4-45A1-B355-2093A80DA5CD}"/>
                </a:ext>
              </a:extLst>
            </p:cNvPr>
            <p:cNvGrpSpPr/>
            <p:nvPr/>
          </p:nvGrpSpPr>
          <p:grpSpPr>
            <a:xfrm>
              <a:off x="7537703" y="4078147"/>
              <a:ext cx="4096801" cy="2278191"/>
              <a:chOff x="7537703" y="3719703"/>
              <a:chExt cx="4096801" cy="2278191"/>
            </a:xfrm>
          </p:grpSpPr>
          <p:sp>
            <p:nvSpPr>
              <p:cNvPr id="17" name="ïşḻíḋe">
                <a:extLst>
                  <a:ext uri="{FF2B5EF4-FFF2-40B4-BE49-F238E27FC236}">
                    <a16:creationId xmlns:a16="http://schemas.microsoft.com/office/drawing/2014/main" id="{3868EFA2-0DD3-4943-9CB0-D06D1A721B96}"/>
                  </a:ext>
                </a:extLst>
              </p:cNvPr>
              <p:cNvSpPr txBox="1"/>
              <p:nvPr/>
            </p:nvSpPr>
            <p:spPr>
              <a:xfrm>
                <a:off x="7537703" y="3719703"/>
                <a:ext cx="3975227" cy="57600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u="sng" dirty="0"/>
                  <a:t>Distance</a:t>
                </a:r>
              </a:p>
            </p:txBody>
          </p:sp>
          <p:sp>
            <p:nvSpPr>
              <p:cNvPr id="18" name="íślïdê">
                <a:extLst>
                  <a:ext uri="{FF2B5EF4-FFF2-40B4-BE49-F238E27FC236}">
                    <a16:creationId xmlns:a16="http://schemas.microsoft.com/office/drawing/2014/main" id="{224CFB73-E0B3-4067-8B92-71C6254D2E34}"/>
                  </a:ext>
                </a:extLst>
              </p:cNvPr>
              <p:cNvSpPr txBox="1"/>
              <p:nvPr/>
            </p:nvSpPr>
            <p:spPr>
              <a:xfrm>
                <a:off x="7537704" y="4308033"/>
                <a:ext cx="4096800" cy="168986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Travel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distance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between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quoted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Google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Map</a:t>
                </a: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Unit: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Meter</a:t>
                </a:r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531D0F0-48E2-4493-8CF2-BD073DF4EC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26" y="3633787"/>
              <a:ext cx="4095622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E80E438-58D2-41CE-844F-5FD681F29FED}"/>
                </a:ext>
              </a:extLst>
            </p:cNvPr>
            <p:cNvCxnSpPr>
              <a:cxnSpLocks/>
            </p:cNvCxnSpPr>
            <p:nvPr/>
          </p:nvCxnSpPr>
          <p:spPr>
            <a:xfrm>
              <a:off x="7426452" y="3633787"/>
              <a:ext cx="4096800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5BA9365E-F68C-DB4D-B98E-DD87178556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63" y="78974"/>
            <a:ext cx="2189253" cy="943337"/>
          </a:xfrm>
          <a:prstGeom prst="rect">
            <a:avLst/>
          </a:prstGeom>
        </p:spPr>
      </p:pic>
      <p:cxnSp>
        <p:nvCxnSpPr>
          <p:cNvPr id="26" name="直接连接符 30">
            <a:extLst>
              <a:ext uri="{FF2B5EF4-FFF2-40B4-BE49-F238E27FC236}">
                <a16:creationId xmlns:a16="http://schemas.microsoft.com/office/drawing/2014/main" id="{942383F7-C4D7-1844-ACDA-75A97F3D8696}"/>
              </a:ext>
            </a:extLst>
          </p:cNvPr>
          <p:cNvCxnSpPr>
            <a:cxnSpLocks/>
          </p:cNvCxnSpPr>
          <p:nvPr/>
        </p:nvCxnSpPr>
        <p:spPr>
          <a:xfrm>
            <a:off x="595423" y="966794"/>
            <a:ext cx="9254407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15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C17EA-CF21-4DB5-A5B8-BBC18180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7" y="-104575"/>
            <a:ext cx="10515600" cy="1325563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8B5620-F534-4F7A-90E1-716715CA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5" name="0fd8bebb-7a96-4533-9b50-1fdcac53c87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3593E66-78A7-4B8E-9AD7-869CFE971A9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17887" y="897891"/>
            <a:ext cx="10770631" cy="4835256"/>
            <a:chOff x="517887" y="897891"/>
            <a:chExt cx="10770631" cy="4835256"/>
          </a:xfrm>
        </p:grpSpPr>
        <p:sp>
          <p:nvSpPr>
            <p:cNvPr id="6" name="îšḷíḑê">
              <a:extLst>
                <a:ext uri="{FF2B5EF4-FFF2-40B4-BE49-F238E27FC236}">
                  <a16:creationId xmlns:a16="http://schemas.microsoft.com/office/drawing/2014/main" id="{EC4A2CF0-819E-44E8-8942-56893E534930}"/>
                </a:ext>
              </a:extLst>
            </p:cNvPr>
            <p:cNvSpPr/>
            <p:nvPr/>
          </p:nvSpPr>
          <p:spPr bwMode="auto">
            <a:xfrm>
              <a:off x="4120793" y="4603850"/>
              <a:ext cx="928540" cy="9403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648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7" name="iṩḷiḍé">
              <a:extLst>
                <a:ext uri="{FF2B5EF4-FFF2-40B4-BE49-F238E27FC236}">
                  <a16:creationId xmlns:a16="http://schemas.microsoft.com/office/drawing/2014/main" id="{1FFECA32-C9D0-4064-B436-A19C3BFE7342}"/>
                </a:ext>
              </a:extLst>
            </p:cNvPr>
            <p:cNvSpPr/>
            <p:nvPr/>
          </p:nvSpPr>
          <p:spPr bwMode="auto">
            <a:xfrm>
              <a:off x="2837326" y="2852524"/>
              <a:ext cx="1174447" cy="11893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648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8" name="iśļiḓe">
              <a:extLst>
                <a:ext uri="{FF2B5EF4-FFF2-40B4-BE49-F238E27FC236}">
                  <a16:creationId xmlns:a16="http://schemas.microsoft.com/office/drawing/2014/main" id="{A44DFD31-1EDD-46AE-9C22-20B1ED883A19}"/>
                </a:ext>
              </a:extLst>
            </p:cNvPr>
            <p:cNvSpPr/>
            <p:nvPr/>
          </p:nvSpPr>
          <p:spPr bwMode="auto">
            <a:xfrm>
              <a:off x="4612929" y="2503777"/>
              <a:ext cx="1064965" cy="10805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648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9" name="îšļiḋè">
              <a:extLst>
                <a:ext uri="{FF2B5EF4-FFF2-40B4-BE49-F238E27FC236}">
                  <a16:creationId xmlns:a16="http://schemas.microsoft.com/office/drawing/2014/main" id="{3F183BA5-2AAE-4BF9-A1CC-76D4C0A0429D}"/>
                </a:ext>
              </a:extLst>
            </p:cNvPr>
            <p:cNvSpPr/>
            <p:nvPr/>
          </p:nvSpPr>
          <p:spPr bwMode="auto">
            <a:xfrm>
              <a:off x="7782143" y="3025578"/>
              <a:ext cx="1362704" cy="13800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648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10" name="íşḷidè">
              <a:extLst>
                <a:ext uri="{FF2B5EF4-FFF2-40B4-BE49-F238E27FC236}">
                  <a16:creationId xmlns:a16="http://schemas.microsoft.com/office/drawing/2014/main" id="{CFBA3A21-076A-4E90-9730-12C1BD14A1F7}"/>
                </a:ext>
              </a:extLst>
            </p:cNvPr>
            <p:cNvSpPr/>
            <p:nvPr/>
          </p:nvSpPr>
          <p:spPr bwMode="auto">
            <a:xfrm>
              <a:off x="6122030" y="1286190"/>
              <a:ext cx="1672093" cy="16933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648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dirty="0">
                  <a:solidFill>
                    <a:srgbClr val="FFFFFF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3C57663-841A-4358-8B01-1EA4764BF235}"/>
                </a:ext>
              </a:extLst>
            </p:cNvPr>
            <p:cNvCxnSpPr>
              <a:stCxn id="6" idx="1"/>
              <a:endCxn id="7" idx="5"/>
            </p:cNvCxnSpPr>
            <p:nvPr/>
          </p:nvCxnSpPr>
          <p:spPr>
            <a:xfrm flipH="1" flipV="1">
              <a:off x="3839779" y="3867711"/>
              <a:ext cx="416996" cy="873848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3FD1862-0A61-4E3B-B425-9127E5494E76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 flipV="1">
              <a:off x="4011773" y="3044031"/>
              <a:ext cx="601156" cy="403176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8F23773-9655-482F-B1BD-37E8D0E279DD}"/>
                </a:ext>
              </a:extLst>
            </p:cNvPr>
            <p:cNvCxnSpPr>
              <a:cxnSpLocks/>
              <a:stCxn id="8" idx="7"/>
              <a:endCxn id="10" idx="2"/>
            </p:cNvCxnSpPr>
            <p:nvPr/>
          </p:nvCxnSpPr>
          <p:spPr>
            <a:xfrm flipV="1">
              <a:off x="5521933" y="2132857"/>
              <a:ext cx="600097" cy="529157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28B00D0-97DD-4370-99BE-CE3436D1F866}"/>
                </a:ext>
              </a:extLst>
            </p:cNvPr>
            <p:cNvCxnSpPr>
              <a:cxnSpLocks/>
              <a:stCxn id="10" idx="6"/>
              <a:endCxn id="9" idx="0"/>
            </p:cNvCxnSpPr>
            <p:nvPr/>
          </p:nvCxnSpPr>
          <p:spPr>
            <a:xfrm>
              <a:off x="7794123" y="2132857"/>
              <a:ext cx="669372" cy="892721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9D97CAB-DB53-494B-89DF-30B5227CB18B}"/>
                </a:ext>
              </a:extLst>
            </p:cNvPr>
            <p:cNvCxnSpPr>
              <a:stCxn id="6" idx="2"/>
            </p:cNvCxnSpPr>
            <p:nvPr/>
          </p:nvCxnSpPr>
          <p:spPr>
            <a:xfrm flipH="1">
              <a:off x="3089979" y="5074017"/>
              <a:ext cx="1030814" cy="0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ïṣḻîḓê">
              <a:extLst>
                <a:ext uri="{FF2B5EF4-FFF2-40B4-BE49-F238E27FC236}">
                  <a16:creationId xmlns:a16="http://schemas.microsoft.com/office/drawing/2014/main" id="{F9E8C161-47AB-4585-BE97-18EA5CB6515C}"/>
                </a:ext>
              </a:extLst>
            </p:cNvPr>
            <p:cNvSpPr txBox="1"/>
            <p:nvPr/>
          </p:nvSpPr>
          <p:spPr bwMode="auto">
            <a:xfrm>
              <a:off x="979990" y="4725552"/>
              <a:ext cx="2308103" cy="8738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/>
            </a:bodyPr>
            <a:lstStyle/>
            <a:p>
              <a:pPr defTabSz="914377">
                <a:spcBef>
                  <a:spcPct val="0"/>
                </a:spcBef>
                <a:defRPr/>
              </a:pPr>
              <a:r>
                <a:rPr lang="en-US" sz="1600" b="1" dirty="0"/>
                <a:t>Martin J. Whitman School </a:t>
              </a:r>
            </a:p>
            <a:p>
              <a:pPr defTabSz="914377">
                <a:spcBef>
                  <a:spcPct val="0"/>
                </a:spcBef>
                <a:defRPr/>
              </a:pPr>
              <a:r>
                <a:rPr lang="en-US" sz="1600" b="1" dirty="0"/>
                <a:t>of management </a:t>
              </a:r>
            </a:p>
            <a:p>
              <a:pPr marL="0" marR="0" lvl="0" indent="0" algn="l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9" name="îṧḻiḓè">
              <a:extLst>
                <a:ext uri="{FF2B5EF4-FFF2-40B4-BE49-F238E27FC236}">
                  <a16:creationId xmlns:a16="http://schemas.microsoft.com/office/drawing/2014/main" id="{09498674-1778-4C2C-A0C6-56B108BC67BB}"/>
                </a:ext>
              </a:extLst>
            </p:cNvPr>
            <p:cNvSpPr txBox="1"/>
            <p:nvPr/>
          </p:nvSpPr>
          <p:spPr bwMode="auto">
            <a:xfrm>
              <a:off x="9092608" y="2716717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Autofit/>
            </a:bodyPr>
            <a:lstStyle/>
            <a:p>
              <a:pPr algn="ctr" defTabSz="914377">
                <a:lnSpc>
                  <a:spcPct val="160000"/>
                </a:lnSpc>
                <a:defRPr/>
              </a:pPr>
              <a:r>
                <a:rPr lang="en-US" sz="1600" b="1" dirty="0"/>
                <a:t>The graduate school</a:t>
              </a:r>
            </a:p>
          </p:txBody>
        </p:sp>
        <p:sp>
          <p:nvSpPr>
            <p:cNvPr id="21" name="iSľiḑè">
              <a:extLst>
                <a:ext uri="{FF2B5EF4-FFF2-40B4-BE49-F238E27FC236}">
                  <a16:creationId xmlns:a16="http://schemas.microsoft.com/office/drawing/2014/main" id="{550A04A6-ECF1-4124-AD39-E8E97574C6A0}"/>
                </a:ext>
              </a:extLst>
            </p:cNvPr>
            <p:cNvSpPr txBox="1"/>
            <p:nvPr/>
          </p:nvSpPr>
          <p:spPr bwMode="auto">
            <a:xfrm>
              <a:off x="517887" y="2842943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/>
            </a:bodyPr>
            <a:lstStyle/>
            <a:p>
              <a:pPr defTabSz="914377">
                <a:spcBef>
                  <a:spcPct val="0"/>
                </a:spcBef>
                <a:defRPr/>
              </a:pPr>
              <a:r>
                <a:rPr lang="en-US" sz="1600" b="1" dirty="0"/>
                <a:t>University College</a:t>
              </a:r>
            </a:p>
            <a:p>
              <a:pPr marL="0" marR="0" lvl="0" indent="0" algn="l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3" name="íS1îdè">
              <a:extLst>
                <a:ext uri="{FF2B5EF4-FFF2-40B4-BE49-F238E27FC236}">
                  <a16:creationId xmlns:a16="http://schemas.microsoft.com/office/drawing/2014/main" id="{78FEBD30-DE69-4E47-8F1E-8DDC7CFF8E8A}"/>
                </a:ext>
              </a:extLst>
            </p:cNvPr>
            <p:cNvSpPr txBox="1"/>
            <p:nvPr/>
          </p:nvSpPr>
          <p:spPr bwMode="auto">
            <a:xfrm>
              <a:off x="2708675" y="897891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/>
            </a:bodyPr>
            <a:lstStyle/>
            <a:p>
              <a:pPr defTabSz="914377">
                <a:spcBef>
                  <a:spcPct val="0"/>
                </a:spcBef>
                <a:defRPr/>
              </a:pPr>
              <a:r>
                <a:rPr lang="en-US" sz="1600" b="1" dirty="0"/>
                <a:t>School of education </a:t>
              </a:r>
              <a:endParaRPr lang="en-US" altLang="zh-CN" sz="1600" b="1" kern="0" dirty="0"/>
            </a:p>
            <a:p>
              <a:pPr marL="0" marR="0" lvl="0" indent="0" algn="l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5" name="îśľîḍè">
              <a:extLst>
                <a:ext uri="{FF2B5EF4-FFF2-40B4-BE49-F238E27FC236}">
                  <a16:creationId xmlns:a16="http://schemas.microsoft.com/office/drawing/2014/main" id="{3B3A5F83-71A3-4623-B820-8F34E2AB3B5E}"/>
                </a:ext>
              </a:extLst>
            </p:cNvPr>
            <p:cNvSpPr txBox="1"/>
            <p:nvPr/>
          </p:nvSpPr>
          <p:spPr bwMode="auto">
            <a:xfrm>
              <a:off x="8394220" y="976666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/>
            </a:bodyPr>
            <a:lstStyle/>
            <a:p>
              <a:pPr marL="0" marR="0" lvl="0" indent="0" algn="ctr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/>
                <a:t>Newhouse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6" name="ïṥḷíḍé">
              <a:extLst>
                <a:ext uri="{FF2B5EF4-FFF2-40B4-BE49-F238E27FC236}">
                  <a16:creationId xmlns:a16="http://schemas.microsoft.com/office/drawing/2014/main" id="{611CB6A2-07F0-446E-B1BB-379B27DDA662}"/>
                </a:ext>
              </a:extLst>
            </p:cNvPr>
            <p:cNvSpPr/>
            <p:nvPr/>
          </p:nvSpPr>
          <p:spPr bwMode="auto">
            <a:xfrm>
              <a:off x="6486856" y="4615760"/>
              <a:ext cx="1103372" cy="11173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648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06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D810D0E4-FAC0-4A48-8D8A-667EA3582934}"/>
                </a:ext>
              </a:extLst>
            </p:cNvPr>
            <p:cNvCxnSpPr>
              <a:stCxn id="9" idx="4"/>
              <a:endCxn id="26" idx="6"/>
            </p:cNvCxnSpPr>
            <p:nvPr/>
          </p:nvCxnSpPr>
          <p:spPr>
            <a:xfrm flipH="1">
              <a:off x="7590228" y="4405592"/>
              <a:ext cx="873267" cy="768862"/>
            </a:xfrm>
            <a:prstGeom prst="line">
              <a:avLst/>
            </a:pr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9" name="ïṩļïďé">
              <a:extLst>
                <a:ext uri="{FF2B5EF4-FFF2-40B4-BE49-F238E27FC236}">
                  <a16:creationId xmlns:a16="http://schemas.microsoft.com/office/drawing/2014/main" id="{C2EA05DC-4F34-40F2-A385-E2AE38E85F93}"/>
                </a:ext>
              </a:extLst>
            </p:cNvPr>
            <p:cNvSpPr txBox="1"/>
            <p:nvPr/>
          </p:nvSpPr>
          <p:spPr bwMode="auto">
            <a:xfrm>
              <a:off x="8394220" y="4790023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Autofit/>
            </a:bodyPr>
            <a:lstStyle/>
            <a:p>
              <a:pPr algn="ctr" defTabSz="914377">
                <a:lnSpc>
                  <a:spcPct val="160000"/>
                </a:lnSpc>
                <a:defRPr/>
              </a:pPr>
              <a:r>
                <a:rPr lang="en-US" sz="1600" b="1" dirty="0"/>
                <a:t>School of Architecture</a:t>
              </a: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12DE6C91-0A31-4752-BDDE-94BA56D4CBC0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>
              <a:off x="7590228" y="5174454"/>
              <a:ext cx="1026052" cy="0"/>
            </a:xfrm>
            <a:prstGeom prst="line">
              <a:avLst/>
            </a:pr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31" name="直接连接符 5">
            <a:extLst>
              <a:ext uri="{FF2B5EF4-FFF2-40B4-BE49-F238E27FC236}">
                <a16:creationId xmlns:a16="http://schemas.microsoft.com/office/drawing/2014/main" id="{20A4F1D9-1E82-A444-A9DC-19485F77D124}"/>
              </a:ext>
            </a:extLst>
          </p:cNvPr>
          <p:cNvCxnSpPr>
            <a:cxnSpLocks/>
          </p:cNvCxnSpPr>
          <p:nvPr/>
        </p:nvCxnSpPr>
        <p:spPr>
          <a:xfrm>
            <a:off x="644249" y="832619"/>
            <a:ext cx="8712019" cy="30237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Tour the Building - Syracuse University Whitman School of Management">
            <a:extLst>
              <a:ext uri="{FF2B5EF4-FFF2-40B4-BE49-F238E27FC236}">
                <a16:creationId xmlns:a16="http://schemas.microsoft.com/office/drawing/2014/main" id="{A174A1D9-3575-714B-B52D-7E308FA5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89" y="5271435"/>
            <a:ext cx="2217974" cy="150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an's Message - University College – Syracuse University">
            <a:extLst>
              <a:ext uri="{FF2B5EF4-FFF2-40B4-BE49-F238E27FC236}">
                <a16:creationId xmlns:a16="http://schemas.microsoft.com/office/drawing/2014/main" id="{4417B928-E690-694C-BF06-91BB507FD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58" y="3194082"/>
            <a:ext cx="2311139" cy="145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yracuse University School of Education Mission Statement, Employees and  Hiring | LinkedIn">
            <a:extLst>
              <a:ext uri="{FF2B5EF4-FFF2-40B4-BE49-F238E27FC236}">
                <a16:creationId xmlns:a16="http://schemas.microsoft.com/office/drawing/2014/main" id="{E37EF3C8-B606-8A4A-A712-1FB02814F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406" y="1164811"/>
            <a:ext cx="2144320" cy="1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yracuse University, S.I. Newhouse School of Public… - ennead">
            <a:extLst>
              <a:ext uri="{FF2B5EF4-FFF2-40B4-BE49-F238E27FC236}">
                <a16:creationId xmlns:a16="http://schemas.microsoft.com/office/drawing/2014/main" id="{4738CCA8-751D-9C45-8389-8AD435453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495" y="1295958"/>
            <a:ext cx="1997273" cy="124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yman Hall - Lyman Hall - Answers">
            <a:extLst>
              <a:ext uri="{FF2B5EF4-FFF2-40B4-BE49-F238E27FC236}">
                <a16:creationId xmlns:a16="http://schemas.microsoft.com/office/drawing/2014/main" id="{B85E2E09-52D8-2749-855D-E15A3817F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195" y="3152720"/>
            <a:ext cx="219998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locum Hall — Syracuse Architecture">
            <a:extLst>
              <a:ext uri="{FF2B5EF4-FFF2-40B4-BE49-F238E27FC236}">
                <a16:creationId xmlns:a16="http://schemas.microsoft.com/office/drawing/2014/main" id="{B3FFF95C-428D-034D-9F2D-F7BB0F9BA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861" y="5228151"/>
            <a:ext cx="2907298" cy="145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8544048A-038A-724C-8444-41B6270B56F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63" y="78974"/>
            <a:ext cx="2189253" cy="9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2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C17EA-CF21-4DB5-A5B8-BBC18180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7" y="-104575"/>
            <a:ext cx="10515600" cy="1325563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8B5620-F534-4F7A-90E1-716715CA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5" name="0fd8bebb-7a96-4533-9b50-1fdcac53c87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3593E66-78A7-4B8E-9AD7-869CFE971A9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79844" y="950073"/>
            <a:ext cx="11108674" cy="4566228"/>
            <a:chOff x="179844" y="950073"/>
            <a:chExt cx="11108674" cy="4566228"/>
          </a:xfrm>
        </p:grpSpPr>
        <p:sp>
          <p:nvSpPr>
            <p:cNvPr id="6" name="îšḷíḑê">
              <a:extLst>
                <a:ext uri="{FF2B5EF4-FFF2-40B4-BE49-F238E27FC236}">
                  <a16:creationId xmlns:a16="http://schemas.microsoft.com/office/drawing/2014/main" id="{EC4A2CF0-819E-44E8-8942-56893E534930}"/>
                </a:ext>
              </a:extLst>
            </p:cNvPr>
            <p:cNvSpPr/>
            <p:nvPr/>
          </p:nvSpPr>
          <p:spPr bwMode="auto">
            <a:xfrm>
              <a:off x="3844285" y="4454808"/>
              <a:ext cx="928540" cy="9403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648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07</a:t>
              </a:r>
            </a:p>
          </p:txBody>
        </p:sp>
        <p:sp>
          <p:nvSpPr>
            <p:cNvPr id="7" name="iṩḷiḍé">
              <a:extLst>
                <a:ext uri="{FF2B5EF4-FFF2-40B4-BE49-F238E27FC236}">
                  <a16:creationId xmlns:a16="http://schemas.microsoft.com/office/drawing/2014/main" id="{1FFECA32-C9D0-4064-B436-A19C3BFE7342}"/>
                </a:ext>
              </a:extLst>
            </p:cNvPr>
            <p:cNvSpPr/>
            <p:nvPr/>
          </p:nvSpPr>
          <p:spPr bwMode="auto">
            <a:xfrm>
              <a:off x="2837326" y="2852524"/>
              <a:ext cx="1174447" cy="11893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648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08</a:t>
              </a:r>
            </a:p>
          </p:txBody>
        </p:sp>
        <p:sp>
          <p:nvSpPr>
            <p:cNvPr id="8" name="iśļiḓe">
              <a:extLst>
                <a:ext uri="{FF2B5EF4-FFF2-40B4-BE49-F238E27FC236}">
                  <a16:creationId xmlns:a16="http://schemas.microsoft.com/office/drawing/2014/main" id="{A44DFD31-1EDD-46AE-9C22-20B1ED883A19}"/>
                </a:ext>
              </a:extLst>
            </p:cNvPr>
            <p:cNvSpPr/>
            <p:nvPr/>
          </p:nvSpPr>
          <p:spPr bwMode="auto">
            <a:xfrm>
              <a:off x="4612929" y="2503777"/>
              <a:ext cx="1064965" cy="10805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648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09</a:t>
              </a:r>
            </a:p>
          </p:txBody>
        </p:sp>
        <p:sp>
          <p:nvSpPr>
            <p:cNvPr id="9" name="îšļiḋè">
              <a:extLst>
                <a:ext uri="{FF2B5EF4-FFF2-40B4-BE49-F238E27FC236}">
                  <a16:creationId xmlns:a16="http://schemas.microsoft.com/office/drawing/2014/main" id="{3F183BA5-2AAE-4BF9-A1CC-76D4C0A0429D}"/>
                </a:ext>
              </a:extLst>
            </p:cNvPr>
            <p:cNvSpPr/>
            <p:nvPr/>
          </p:nvSpPr>
          <p:spPr bwMode="auto">
            <a:xfrm>
              <a:off x="7782143" y="3325084"/>
              <a:ext cx="1054420" cy="10805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648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11</a:t>
              </a:r>
            </a:p>
          </p:txBody>
        </p:sp>
        <p:sp>
          <p:nvSpPr>
            <p:cNvPr id="10" name="íşḷidè">
              <a:extLst>
                <a:ext uri="{FF2B5EF4-FFF2-40B4-BE49-F238E27FC236}">
                  <a16:creationId xmlns:a16="http://schemas.microsoft.com/office/drawing/2014/main" id="{CFBA3A21-076A-4E90-9730-12C1BD14A1F7}"/>
                </a:ext>
              </a:extLst>
            </p:cNvPr>
            <p:cNvSpPr/>
            <p:nvPr/>
          </p:nvSpPr>
          <p:spPr bwMode="auto">
            <a:xfrm>
              <a:off x="6122030" y="1286190"/>
              <a:ext cx="1672093" cy="16933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648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dirty="0">
                  <a:solidFill>
                    <a:srgbClr val="FFFFFF"/>
                  </a:solidFill>
                  <a:latin typeface="Impact" panose="020B0806030902050204" pitchFamily="34" charset="0"/>
                </a:rPr>
                <a:t>10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3C57663-841A-4358-8B01-1EA4764BF235}"/>
                </a:ext>
              </a:extLst>
            </p:cNvPr>
            <p:cNvCxnSpPr>
              <a:stCxn id="6" idx="1"/>
              <a:endCxn id="7" idx="5"/>
            </p:cNvCxnSpPr>
            <p:nvPr/>
          </p:nvCxnSpPr>
          <p:spPr>
            <a:xfrm flipH="1" flipV="1">
              <a:off x="3839779" y="3867711"/>
              <a:ext cx="140488" cy="724806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3FD1862-0A61-4E3B-B425-9127E5494E76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 flipV="1">
              <a:off x="4011773" y="3044031"/>
              <a:ext cx="601156" cy="403176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8F23773-9655-482F-B1BD-37E8D0E279DD}"/>
                </a:ext>
              </a:extLst>
            </p:cNvPr>
            <p:cNvCxnSpPr>
              <a:cxnSpLocks/>
              <a:stCxn id="8" idx="7"/>
              <a:endCxn id="10" idx="2"/>
            </p:cNvCxnSpPr>
            <p:nvPr/>
          </p:nvCxnSpPr>
          <p:spPr>
            <a:xfrm flipV="1">
              <a:off x="5521933" y="2132857"/>
              <a:ext cx="600097" cy="529157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28B00D0-97DD-4370-99BE-CE3436D1F866}"/>
                </a:ext>
              </a:extLst>
            </p:cNvPr>
            <p:cNvCxnSpPr>
              <a:cxnSpLocks/>
              <a:stCxn id="10" idx="6"/>
              <a:endCxn id="9" idx="0"/>
            </p:cNvCxnSpPr>
            <p:nvPr/>
          </p:nvCxnSpPr>
          <p:spPr>
            <a:xfrm>
              <a:off x="7794123" y="2132857"/>
              <a:ext cx="515230" cy="1192227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9D97CAB-DB53-494B-89DF-30B5227CB18B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3563271" y="4924975"/>
              <a:ext cx="281014" cy="0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ïṣḻîḓê">
              <a:extLst>
                <a:ext uri="{FF2B5EF4-FFF2-40B4-BE49-F238E27FC236}">
                  <a16:creationId xmlns:a16="http://schemas.microsoft.com/office/drawing/2014/main" id="{F9E8C161-47AB-4585-BE97-18EA5CB6515C}"/>
                </a:ext>
              </a:extLst>
            </p:cNvPr>
            <p:cNvSpPr txBox="1"/>
            <p:nvPr/>
          </p:nvSpPr>
          <p:spPr bwMode="auto">
            <a:xfrm>
              <a:off x="468523" y="4508706"/>
              <a:ext cx="2308103" cy="10075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/>
            </a:bodyPr>
            <a:lstStyle/>
            <a:p>
              <a:pPr defTabSz="914377">
                <a:lnSpc>
                  <a:spcPct val="160000"/>
                </a:lnSpc>
                <a:defRPr/>
              </a:pPr>
              <a:r>
                <a:rPr lang="en-US" sz="1600" b="1" dirty="0"/>
                <a:t>smith college of engineering </a:t>
              </a:r>
            </a:p>
            <a:p>
              <a:pPr defTabSz="914377">
                <a:lnSpc>
                  <a:spcPct val="160000"/>
                </a:lnSpc>
                <a:defRPr/>
              </a:pPr>
              <a:r>
                <a:rPr lang="en-US" altLang="zh-CN" sz="1600" b="1" dirty="0"/>
                <a:t>&amp;</a:t>
              </a:r>
              <a:r>
                <a:rPr lang="en-US" sz="1600" b="1" dirty="0"/>
                <a:t> computer science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-Link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Hall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9" name="îṧḻiḓè">
              <a:extLst>
                <a:ext uri="{FF2B5EF4-FFF2-40B4-BE49-F238E27FC236}">
                  <a16:creationId xmlns:a16="http://schemas.microsoft.com/office/drawing/2014/main" id="{09498674-1778-4C2C-A0C6-56B108BC67BB}"/>
                </a:ext>
              </a:extLst>
            </p:cNvPr>
            <p:cNvSpPr txBox="1"/>
            <p:nvPr/>
          </p:nvSpPr>
          <p:spPr bwMode="auto">
            <a:xfrm>
              <a:off x="9092608" y="2716717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Autofit/>
            </a:bodyPr>
            <a:lstStyle/>
            <a:p>
              <a:pPr algn="ctr" defTabSz="914377">
                <a:lnSpc>
                  <a:spcPct val="160000"/>
                </a:lnSpc>
                <a:defRPr/>
              </a:pPr>
              <a:r>
                <a:rPr lang="en-US" altLang="zh-CN" sz="1600" b="1" dirty="0"/>
                <a:t>VPA</a:t>
              </a:r>
              <a:endParaRPr lang="en-US" sz="1600" b="1" dirty="0"/>
            </a:p>
          </p:txBody>
        </p:sp>
        <p:sp>
          <p:nvSpPr>
            <p:cNvPr id="21" name="iSľiḑè">
              <a:extLst>
                <a:ext uri="{FF2B5EF4-FFF2-40B4-BE49-F238E27FC236}">
                  <a16:creationId xmlns:a16="http://schemas.microsoft.com/office/drawing/2014/main" id="{550A04A6-ECF1-4124-AD39-E8E97574C6A0}"/>
                </a:ext>
              </a:extLst>
            </p:cNvPr>
            <p:cNvSpPr txBox="1"/>
            <p:nvPr/>
          </p:nvSpPr>
          <p:spPr bwMode="auto">
            <a:xfrm>
              <a:off x="179844" y="2618866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/>
            </a:bodyPr>
            <a:lstStyle/>
            <a:p>
              <a:pPr lvl="0" defTabSz="914377">
                <a:spcBef>
                  <a:spcPct val="0"/>
                </a:spcBef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iSchool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–Hinds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Hall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3" name="íS1îdè">
              <a:extLst>
                <a:ext uri="{FF2B5EF4-FFF2-40B4-BE49-F238E27FC236}">
                  <a16:creationId xmlns:a16="http://schemas.microsoft.com/office/drawing/2014/main" id="{78FEBD30-DE69-4E47-8F1E-8DDC7CFF8E8A}"/>
                </a:ext>
              </a:extLst>
            </p:cNvPr>
            <p:cNvSpPr txBox="1"/>
            <p:nvPr/>
          </p:nvSpPr>
          <p:spPr bwMode="auto">
            <a:xfrm>
              <a:off x="2389153" y="950073"/>
              <a:ext cx="2223776" cy="489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32500" lnSpcReduction="20000"/>
            </a:bodyPr>
            <a:lstStyle/>
            <a:p>
              <a:pPr algn="ctr" defTabSz="914377">
                <a:lnSpc>
                  <a:spcPct val="160000"/>
                </a:lnSpc>
                <a:defRPr/>
              </a:pPr>
              <a:r>
                <a:rPr lang="en-US" sz="4800" b="1" dirty="0"/>
                <a:t>College of Arts and sciences</a:t>
              </a:r>
            </a:p>
            <a:p>
              <a:pPr marL="0" marR="0" lvl="0" indent="0" algn="l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5" name="îśľîḍè">
              <a:extLst>
                <a:ext uri="{FF2B5EF4-FFF2-40B4-BE49-F238E27FC236}">
                  <a16:creationId xmlns:a16="http://schemas.microsoft.com/office/drawing/2014/main" id="{3B3A5F83-71A3-4623-B820-8F34E2AB3B5E}"/>
                </a:ext>
              </a:extLst>
            </p:cNvPr>
            <p:cNvSpPr txBox="1"/>
            <p:nvPr/>
          </p:nvSpPr>
          <p:spPr bwMode="auto">
            <a:xfrm>
              <a:off x="8482532" y="1016501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/>
            </a:bodyPr>
            <a:lstStyle/>
            <a:p>
              <a:pPr marL="0" marR="0" lvl="0" indent="0" algn="ctr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Maxwell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6" name="ïṥḷíḍé">
              <a:extLst>
                <a:ext uri="{FF2B5EF4-FFF2-40B4-BE49-F238E27FC236}">
                  <a16:creationId xmlns:a16="http://schemas.microsoft.com/office/drawing/2014/main" id="{611CB6A2-07F0-446E-B1BB-379B27DDA662}"/>
                </a:ext>
              </a:extLst>
            </p:cNvPr>
            <p:cNvSpPr/>
            <p:nvPr/>
          </p:nvSpPr>
          <p:spPr bwMode="auto">
            <a:xfrm>
              <a:off x="7000926" y="4487074"/>
              <a:ext cx="950288" cy="90756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648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12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D810D0E4-FAC0-4A48-8D8A-667EA3582934}"/>
                </a:ext>
              </a:extLst>
            </p:cNvPr>
            <p:cNvCxnSpPr>
              <a:cxnSpLocks/>
              <a:stCxn id="9" idx="4"/>
              <a:endCxn id="26" idx="6"/>
            </p:cNvCxnSpPr>
            <p:nvPr/>
          </p:nvCxnSpPr>
          <p:spPr>
            <a:xfrm flipH="1">
              <a:off x="7951214" y="4405592"/>
              <a:ext cx="358139" cy="535266"/>
            </a:xfrm>
            <a:prstGeom prst="line">
              <a:avLst/>
            </a:pr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9" name="ïṩļïďé">
              <a:extLst>
                <a:ext uri="{FF2B5EF4-FFF2-40B4-BE49-F238E27FC236}">
                  <a16:creationId xmlns:a16="http://schemas.microsoft.com/office/drawing/2014/main" id="{C2EA05DC-4F34-40F2-A385-E2AE38E85F93}"/>
                </a:ext>
              </a:extLst>
            </p:cNvPr>
            <p:cNvSpPr txBox="1"/>
            <p:nvPr/>
          </p:nvSpPr>
          <p:spPr bwMode="auto">
            <a:xfrm>
              <a:off x="8394220" y="4790023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Autofit/>
            </a:bodyPr>
            <a:lstStyle/>
            <a:p>
              <a:pPr algn="ctr" defTabSz="914377">
                <a:lnSpc>
                  <a:spcPct val="160000"/>
                </a:lnSpc>
                <a:defRPr/>
              </a:pPr>
              <a:r>
                <a:rPr lang="en-US" altLang="zh-CN" sz="1600" b="1" dirty="0"/>
                <a:t>Falk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College</a:t>
              </a:r>
              <a:endParaRPr lang="en-US" sz="1600" b="1" dirty="0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12DE6C91-0A31-4752-BDDE-94BA56D4CBC0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>
              <a:off x="7951214" y="4940858"/>
              <a:ext cx="665066" cy="233596"/>
            </a:xfrm>
            <a:prstGeom prst="line">
              <a:avLst/>
            </a:pr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31" name="直接连接符 5">
            <a:extLst>
              <a:ext uri="{FF2B5EF4-FFF2-40B4-BE49-F238E27FC236}">
                <a16:creationId xmlns:a16="http://schemas.microsoft.com/office/drawing/2014/main" id="{20A4F1D9-1E82-A444-A9DC-19485F77D124}"/>
              </a:ext>
            </a:extLst>
          </p:cNvPr>
          <p:cNvCxnSpPr>
            <a:cxnSpLocks/>
          </p:cNvCxnSpPr>
          <p:nvPr/>
        </p:nvCxnSpPr>
        <p:spPr>
          <a:xfrm>
            <a:off x="644249" y="832619"/>
            <a:ext cx="8712019" cy="30237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Former Syracuse University student sentenced for stealing 22 computers from Link  Hall - The Daily Orange">
            <a:extLst>
              <a:ext uri="{FF2B5EF4-FFF2-40B4-BE49-F238E27FC236}">
                <a16:creationId xmlns:a16="http://schemas.microsoft.com/office/drawing/2014/main" id="{442B7106-1C5C-4949-AD8D-E27F8E85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95" y="5328358"/>
            <a:ext cx="2195484" cy="145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inds Hall - Hinds Hall - Answers">
            <a:extLst>
              <a:ext uri="{FF2B5EF4-FFF2-40B4-BE49-F238E27FC236}">
                <a16:creationId xmlns:a16="http://schemas.microsoft.com/office/drawing/2014/main" id="{70D4C089-868F-924E-9737-F700E8ED3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77" y="2984558"/>
            <a:ext cx="2440471" cy="161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udent Success - College of Arts &amp; Sciences at Syracuse University">
            <a:extLst>
              <a:ext uri="{FF2B5EF4-FFF2-40B4-BE49-F238E27FC236}">
                <a16:creationId xmlns:a16="http://schemas.microsoft.com/office/drawing/2014/main" id="{48A2579B-51FD-3A43-8D0A-196026965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70" y="1420238"/>
            <a:ext cx="2195483" cy="146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PSIA Member - Syracuse University Maxwell School of Citizenship and Public  Affairs">
            <a:extLst>
              <a:ext uri="{FF2B5EF4-FFF2-40B4-BE49-F238E27FC236}">
                <a16:creationId xmlns:a16="http://schemas.microsoft.com/office/drawing/2014/main" id="{87C286D2-F020-FF4A-885B-D74C4B797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625" y="1314950"/>
            <a:ext cx="2195485" cy="145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rone photography has allowed us many... - VPA - Syracuse University College  of Visual and Performing Arts | Facebook">
            <a:extLst>
              <a:ext uri="{FF2B5EF4-FFF2-40B4-BE49-F238E27FC236}">
                <a16:creationId xmlns:a16="http://schemas.microsoft.com/office/drawing/2014/main" id="{75D07981-2B4E-0F4E-8C2E-895BB0B42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967" y="3174070"/>
            <a:ext cx="2192128" cy="14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Falk College at Syracuse University - Home | Facebook">
            <a:extLst>
              <a:ext uri="{FF2B5EF4-FFF2-40B4-BE49-F238E27FC236}">
                <a16:creationId xmlns:a16="http://schemas.microsoft.com/office/drawing/2014/main" id="{3BC6F079-EC4C-9844-8F87-FF5B0696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021" y="5282580"/>
            <a:ext cx="2569456" cy="143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ïṥḷíḍé">
            <a:extLst>
              <a:ext uri="{FF2B5EF4-FFF2-40B4-BE49-F238E27FC236}">
                <a16:creationId xmlns:a16="http://schemas.microsoft.com/office/drawing/2014/main" id="{2E0F553C-6594-794D-A85A-7A597B2B2B37}"/>
              </a:ext>
            </a:extLst>
          </p:cNvPr>
          <p:cNvSpPr/>
          <p:nvPr/>
        </p:nvSpPr>
        <p:spPr bwMode="auto">
          <a:xfrm>
            <a:off x="5482118" y="3917971"/>
            <a:ext cx="928540" cy="8738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none" lIns="90000" tIns="46800" rIns="90000" bIns="46800" anchor="ctr">
            <a:normAutofit/>
          </a:bodyPr>
          <a:lstStyle/>
          <a:p>
            <a:pPr marL="0" marR="0" lvl="0" indent="0" algn="ctr" defTabSz="1151648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FFFFFF"/>
                </a:solidFill>
                <a:latin typeface="Impact" panose="020B0806030902050204" pitchFamily="34" charset="0"/>
              </a:rPr>
              <a:t>13</a:t>
            </a:r>
          </a:p>
        </p:txBody>
      </p:sp>
      <p:cxnSp>
        <p:nvCxnSpPr>
          <p:cNvPr id="42" name="直接连接符 26">
            <a:extLst>
              <a:ext uri="{FF2B5EF4-FFF2-40B4-BE49-F238E27FC236}">
                <a16:creationId xmlns:a16="http://schemas.microsoft.com/office/drawing/2014/main" id="{9CAC3746-BAEF-7F4A-A234-9C0F72AD0D96}"/>
              </a:ext>
            </a:extLst>
          </p:cNvPr>
          <p:cNvCxnSpPr>
            <a:cxnSpLocks/>
            <a:stCxn id="41" idx="6"/>
            <a:endCxn id="26" idx="3"/>
          </p:cNvCxnSpPr>
          <p:nvPr/>
        </p:nvCxnSpPr>
        <p:spPr>
          <a:xfrm>
            <a:off x="6410658" y="4354895"/>
            <a:ext cx="729434" cy="906836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直接连接符 29">
            <a:extLst>
              <a:ext uri="{FF2B5EF4-FFF2-40B4-BE49-F238E27FC236}">
                <a16:creationId xmlns:a16="http://schemas.microsoft.com/office/drawing/2014/main" id="{197518EA-0DC0-3B4C-8C3F-B78EA612D0A6}"/>
              </a:ext>
            </a:extLst>
          </p:cNvPr>
          <p:cNvCxnSpPr>
            <a:cxnSpLocks/>
          </p:cNvCxnSpPr>
          <p:nvPr/>
        </p:nvCxnSpPr>
        <p:spPr>
          <a:xfrm>
            <a:off x="5968884" y="4845727"/>
            <a:ext cx="0" cy="333551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ïṩļïďé">
            <a:extLst>
              <a:ext uri="{FF2B5EF4-FFF2-40B4-BE49-F238E27FC236}">
                <a16:creationId xmlns:a16="http://schemas.microsoft.com/office/drawing/2014/main" id="{4FD6622C-E72F-324C-BDD4-886D40EECC51}"/>
              </a:ext>
            </a:extLst>
          </p:cNvPr>
          <p:cNvSpPr txBox="1"/>
          <p:nvPr/>
        </p:nvSpPr>
        <p:spPr bwMode="auto">
          <a:xfrm>
            <a:off x="4857124" y="5027687"/>
            <a:ext cx="2195910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algn="ctr" defTabSz="914377">
              <a:lnSpc>
                <a:spcPct val="160000"/>
              </a:lnSpc>
              <a:defRPr/>
            </a:pPr>
            <a:r>
              <a:rPr lang="en-US" sz="1600" b="1" dirty="0"/>
              <a:t>College of law</a:t>
            </a:r>
          </a:p>
        </p:txBody>
      </p:sp>
      <p:pic>
        <p:nvPicPr>
          <p:cNvPr id="3086" name="Picture 14" descr="Syracuse Law Now Accepting Applications For Online J.D. Program | the  National Jurist">
            <a:extLst>
              <a:ext uri="{FF2B5EF4-FFF2-40B4-BE49-F238E27FC236}">
                <a16:creationId xmlns:a16="http://schemas.microsoft.com/office/drawing/2014/main" id="{FCD6122B-37E9-2C45-989C-FED719FDF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039" y="5511736"/>
            <a:ext cx="2118237" cy="132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FAB8008F-3B65-454A-964C-9D513D53FF0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63" y="78974"/>
            <a:ext cx="2189253" cy="943337"/>
          </a:xfrm>
          <a:prstGeom prst="rect">
            <a:avLst/>
          </a:prstGeom>
        </p:spPr>
      </p:pic>
      <p:pic>
        <p:nvPicPr>
          <p:cNvPr id="3088" name="Picture 16" descr="Joseph R. Biden Jr. L'68 Becomes First Syracuse University Alumnus Elected  President | Syracuse University News">
            <a:extLst>
              <a:ext uri="{FF2B5EF4-FFF2-40B4-BE49-F238E27FC236}">
                <a16:creationId xmlns:a16="http://schemas.microsoft.com/office/drawing/2014/main" id="{A543198D-5F8F-C543-9A08-19291446F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314" y="5491040"/>
            <a:ext cx="1790900" cy="134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8997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a9e616f-3786-465b-b886-329f67e3e5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4e833b3-cb9b-4b79-b61e-8b38f35e371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d8bebb-7a96-4533-9b50-1fdcac53c87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d8bebb-7a96-4533-9b50-1fdcac53c87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5a3406f-ac59-45ff-8c20-2f566312124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a9e616f-3786-465b-b886-329f67e3e5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bba2635-672c-44a3-9a32-a22c2432cc90"/>
</p:tagLst>
</file>

<file path=ppt/theme/theme1.xml><?xml version="1.0" encoding="utf-8"?>
<a:theme xmlns:a="http://schemas.openxmlformats.org/drawingml/2006/main" name="ShapesVTI">
  <a:themeElements>
    <a:clrScheme name="Celestial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13805</TotalTime>
  <Words>676</Words>
  <Application>Microsoft Macintosh PowerPoint</Application>
  <PresentationFormat>Widescreen</PresentationFormat>
  <Paragraphs>192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Avenir Next LT Pro</vt:lpstr>
      <vt:lpstr>Calibri</vt:lpstr>
      <vt:lpstr>Impact</vt:lpstr>
      <vt:lpstr>Tw Cen MT</vt:lpstr>
      <vt:lpstr>ShapesVTI</vt:lpstr>
      <vt:lpstr>Syracuse University 150  Orientation Spanning Tree</vt:lpstr>
      <vt:lpstr>SU Orientation Spanning Tree</vt:lpstr>
      <vt:lpstr>Background Introduction</vt:lpstr>
      <vt:lpstr> Background Introduction</vt:lpstr>
      <vt:lpstr>Background Introduction</vt:lpstr>
      <vt:lpstr>Network Flow Models</vt:lpstr>
      <vt:lpstr>Network Components</vt:lpstr>
      <vt:lpstr> Network Components</vt:lpstr>
      <vt:lpstr> Network Components</vt:lpstr>
      <vt:lpstr>Model selection</vt:lpstr>
      <vt:lpstr>Traveling Salesman Problem </vt:lpstr>
      <vt:lpstr>Solution and Model</vt:lpstr>
      <vt:lpstr>Networking Flow </vt:lpstr>
      <vt:lpstr>Solution and Model</vt:lpstr>
      <vt:lpstr>Solution and Model</vt:lpstr>
      <vt:lpstr>Solution and Model</vt:lpstr>
      <vt:lpstr>Solution and Model</vt:lpstr>
      <vt:lpstr>Networking Flow </vt:lpstr>
      <vt:lpstr>Limitation</vt:lpstr>
      <vt:lpstr>Limitation </vt:lpstr>
      <vt:lpstr> Question?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iSlide® PowerPoint standard template.</dc:title>
  <dc:creator>Yubin Yuan</dc:creator>
  <cp:lastModifiedBy>Yubin Yuan</cp:lastModifiedBy>
  <cp:revision>860</cp:revision>
  <dcterms:created xsi:type="dcterms:W3CDTF">2020-10-31T17:57:15Z</dcterms:created>
  <dcterms:modified xsi:type="dcterms:W3CDTF">2020-11-18T18:48:50Z</dcterms:modified>
</cp:coreProperties>
</file>